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8" r:id="rId5"/>
    <p:sldId id="261" r:id="rId6"/>
    <p:sldId id="259" r:id="rId7"/>
    <p:sldId id="260" r:id="rId8"/>
    <p:sldId id="794" r:id="rId9"/>
    <p:sldId id="328" r:id="rId10"/>
    <p:sldId id="264" r:id="rId11"/>
    <p:sldId id="263" r:id="rId12"/>
    <p:sldId id="313" r:id="rId13"/>
    <p:sldId id="331" r:id="rId14"/>
    <p:sldId id="79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E5D3"/>
    <a:srgbClr val="2C395E"/>
    <a:srgbClr val="777777"/>
    <a:srgbClr val="DDDDDD"/>
    <a:srgbClr val="FFFFFF"/>
    <a:srgbClr val="376BA4"/>
    <a:srgbClr val="B7BDB4"/>
    <a:srgbClr val="448B9E"/>
    <a:srgbClr val="191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von Gogh" userId="3943f45c-bdf6-49e5-a7c2-721c50165e19" providerId="ADAL" clId="{DBC84475-F941-4AB5-8897-B2571D1E466E}"/>
    <pc:docChg chg="modSld">
      <pc:chgData name="Kirsty von Gogh" userId="3943f45c-bdf6-49e5-a7c2-721c50165e19" providerId="ADAL" clId="{DBC84475-F941-4AB5-8897-B2571D1E466E}" dt="2021-11-03T08:27:33.412" v="0" actId="20577"/>
      <pc:docMkLst>
        <pc:docMk/>
      </pc:docMkLst>
      <pc:sldChg chg="modSp mod">
        <pc:chgData name="Kirsty von Gogh" userId="3943f45c-bdf6-49e5-a7c2-721c50165e19" providerId="ADAL" clId="{DBC84475-F941-4AB5-8897-B2571D1E466E}" dt="2021-11-03T08:27:33.412" v="0" actId="20577"/>
        <pc:sldMkLst>
          <pc:docMk/>
          <pc:sldMk cId="1135338228" sldId="261"/>
        </pc:sldMkLst>
        <pc:spChg chg="mod">
          <ac:chgData name="Kirsty von Gogh" userId="3943f45c-bdf6-49e5-a7c2-721c50165e19" providerId="ADAL" clId="{DBC84475-F941-4AB5-8897-B2571D1E466E}" dt="2021-11-03T08:27:33.412" v="0" actId="20577"/>
          <ac:spMkLst>
            <pc:docMk/>
            <pc:sldMk cId="1135338228" sldId="261"/>
            <ac:spMk id="12" creationId="{36DB7754-295F-4249-8819-713906DD509B}"/>
          </ac:spMkLst>
        </pc:spChg>
      </pc:sldChg>
    </pc:docChg>
  </pc:docChgLst>
  <pc:docChgLst>
    <pc:chgData name="Neil Butcher" userId="8c3f7ccd-ea93-48e5-9f9f-146c6d641970" providerId="ADAL" clId="{18A23A65-0A1C-4317-94AC-7398B68F057C}"/>
    <pc:docChg chg="custSel addSld modSld sldOrd">
      <pc:chgData name="Neil Butcher" userId="8c3f7ccd-ea93-48e5-9f9f-146c6d641970" providerId="ADAL" clId="{18A23A65-0A1C-4317-94AC-7398B68F057C}" dt="2021-10-29T07:38:31.878" v="20" actId="27636"/>
      <pc:docMkLst>
        <pc:docMk/>
      </pc:docMkLst>
      <pc:sldChg chg="modSp mod">
        <pc:chgData name="Neil Butcher" userId="8c3f7ccd-ea93-48e5-9f9f-146c6d641970" providerId="ADAL" clId="{18A23A65-0A1C-4317-94AC-7398B68F057C}" dt="2021-10-29T07:38:31.878" v="20" actId="27636"/>
        <pc:sldMkLst>
          <pc:docMk/>
          <pc:sldMk cId="4180826381" sldId="258"/>
        </pc:sldMkLst>
        <pc:spChg chg="mod">
          <ac:chgData name="Neil Butcher" userId="8c3f7ccd-ea93-48e5-9f9f-146c6d641970" providerId="ADAL" clId="{18A23A65-0A1C-4317-94AC-7398B68F057C}" dt="2021-10-29T07:38:31.878" v="20" actId="27636"/>
          <ac:spMkLst>
            <pc:docMk/>
            <pc:sldMk cId="4180826381" sldId="258"/>
            <ac:spMk id="4" creationId="{39F30C06-7D34-491F-AAE6-8034967421F0}"/>
          </ac:spMkLst>
        </pc:spChg>
      </pc:sldChg>
      <pc:sldChg chg="mod modShow">
        <pc:chgData name="Neil Butcher" userId="8c3f7ccd-ea93-48e5-9f9f-146c6d641970" providerId="ADAL" clId="{18A23A65-0A1C-4317-94AC-7398B68F057C}" dt="2021-10-29T07:34:59.263" v="6" actId="729"/>
        <pc:sldMkLst>
          <pc:docMk/>
          <pc:sldMk cId="2315573249" sldId="260"/>
        </pc:sldMkLst>
      </pc:sldChg>
      <pc:sldChg chg="ord">
        <pc:chgData name="Neil Butcher" userId="8c3f7ccd-ea93-48e5-9f9f-146c6d641970" providerId="ADAL" clId="{18A23A65-0A1C-4317-94AC-7398B68F057C}" dt="2021-10-29T07:35:34.492" v="8"/>
        <pc:sldMkLst>
          <pc:docMk/>
          <pc:sldMk cId="1540731117" sldId="263"/>
        </pc:sldMkLst>
      </pc:sldChg>
      <pc:sldChg chg="delSp modSp mod">
        <pc:chgData name="Neil Butcher" userId="8c3f7ccd-ea93-48e5-9f9f-146c6d641970" providerId="ADAL" clId="{18A23A65-0A1C-4317-94AC-7398B68F057C}" dt="2021-10-29T07:23:55.145" v="3" actId="1076"/>
        <pc:sldMkLst>
          <pc:docMk/>
          <pc:sldMk cId="4241942223" sldId="313"/>
        </pc:sldMkLst>
        <pc:spChg chg="del">
          <ac:chgData name="Neil Butcher" userId="8c3f7ccd-ea93-48e5-9f9f-146c6d641970" providerId="ADAL" clId="{18A23A65-0A1C-4317-94AC-7398B68F057C}" dt="2021-10-29T07:23:46.727" v="1" actId="478"/>
          <ac:spMkLst>
            <pc:docMk/>
            <pc:sldMk cId="4241942223" sldId="313"/>
            <ac:spMk id="10" creationId="{CF3AF694-4EA8-4F99-BC0E-0AC59503417C}"/>
          </ac:spMkLst>
        </pc:spChg>
        <pc:graphicFrameChg chg="mod">
          <ac:chgData name="Neil Butcher" userId="8c3f7ccd-ea93-48e5-9f9f-146c6d641970" providerId="ADAL" clId="{18A23A65-0A1C-4317-94AC-7398B68F057C}" dt="2021-10-29T07:23:55.145" v="3" actId="1076"/>
          <ac:graphicFrameMkLst>
            <pc:docMk/>
            <pc:sldMk cId="4241942223" sldId="313"/>
            <ac:graphicFrameMk id="11" creationId="{09627196-CBA7-42EB-A976-801270B53C7F}"/>
          </ac:graphicFrameMkLst>
        </pc:graphicFrameChg>
      </pc:sldChg>
      <pc:sldChg chg="add">
        <pc:chgData name="Neil Butcher" userId="8c3f7ccd-ea93-48e5-9f9f-146c6d641970" providerId="ADAL" clId="{18A23A65-0A1C-4317-94AC-7398B68F057C}" dt="2021-10-29T07:26:35.898" v="4"/>
        <pc:sldMkLst>
          <pc:docMk/>
          <pc:sldMk cId="2237612812" sldId="331"/>
        </pc:sldMkLst>
      </pc:sldChg>
      <pc:sldChg chg="mod modShow">
        <pc:chgData name="Neil Butcher" userId="8c3f7ccd-ea93-48e5-9f9f-146c6d641970" providerId="ADAL" clId="{18A23A65-0A1C-4317-94AC-7398B68F057C}" dt="2021-10-29T07:23:28.973" v="0" actId="729"/>
        <pc:sldMkLst>
          <pc:docMk/>
          <pc:sldMk cId="3354612570" sldId="794"/>
        </pc:sldMkLst>
      </pc:sldChg>
      <pc:sldChg chg="mod modShow">
        <pc:chgData name="Neil Butcher" userId="8c3f7ccd-ea93-48e5-9f9f-146c6d641970" providerId="ADAL" clId="{18A23A65-0A1C-4317-94AC-7398B68F057C}" dt="2021-10-29T07:26:44.082" v="5" actId="729"/>
        <pc:sldMkLst>
          <pc:docMk/>
          <pc:sldMk cId="2738885911" sldId="7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C9118-37F6-42C6-8948-F84E52132EDF}"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0E895286-0048-4F80-A270-0FC764A80B8D}">
      <dgm:prSet/>
      <dgm:spPr/>
      <dgm:t>
        <a:bodyPr/>
        <a:lstStyle/>
        <a:p>
          <a:r>
            <a:rPr lang="en-ZA" baseline="0" dirty="0"/>
            <a:t>OER can function as a catalyst, but the emphasis needs to be on:</a:t>
          </a:r>
          <a:endParaRPr lang="en-US" dirty="0"/>
        </a:p>
      </dgm:t>
    </dgm:pt>
    <dgm:pt modelId="{B167417B-E81C-47A6-91AB-FCB0372695B8}" type="parTrans" cxnId="{9FF3B363-9446-4F73-A0EE-3AB57D4B0700}">
      <dgm:prSet/>
      <dgm:spPr/>
      <dgm:t>
        <a:bodyPr/>
        <a:lstStyle/>
        <a:p>
          <a:endParaRPr lang="en-US"/>
        </a:p>
      </dgm:t>
    </dgm:pt>
    <dgm:pt modelId="{866BE151-18A4-4A31-BF07-64503452930C}" type="sibTrans" cxnId="{9FF3B363-9446-4F73-A0EE-3AB57D4B0700}">
      <dgm:prSet/>
      <dgm:spPr/>
      <dgm:t>
        <a:bodyPr/>
        <a:lstStyle/>
        <a:p>
          <a:endParaRPr lang="en-US"/>
        </a:p>
      </dgm:t>
    </dgm:pt>
    <dgm:pt modelId="{96A24DA3-D00B-4016-8A12-B07B1A91D5CB}">
      <dgm:prSet/>
      <dgm:spPr/>
      <dgm:t>
        <a:bodyPr/>
        <a:lstStyle/>
        <a:p>
          <a:r>
            <a:rPr lang="en-ZA" baseline="0"/>
            <a:t>Curriculum reform</a:t>
          </a:r>
          <a:endParaRPr lang="en-US"/>
        </a:p>
      </dgm:t>
    </dgm:pt>
    <dgm:pt modelId="{0B3F9DA8-04CA-4BA9-AB93-1505F3233C10}" type="parTrans" cxnId="{05CE4DFE-F6CC-4DB5-9347-8A3463250815}">
      <dgm:prSet/>
      <dgm:spPr/>
      <dgm:t>
        <a:bodyPr/>
        <a:lstStyle/>
        <a:p>
          <a:endParaRPr lang="en-US"/>
        </a:p>
      </dgm:t>
    </dgm:pt>
    <dgm:pt modelId="{8D717D05-F6DA-4549-A745-29D1D0DFBA19}" type="sibTrans" cxnId="{05CE4DFE-F6CC-4DB5-9347-8A3463250815}">
      <dgm:prSet/>
      <dgm:spPr/>
      <dgm:t>
        <a:bodyPr/>
        <a:lstStyle/>
        <a:p>
          <a:endParaRPr lang="en-US"/>
        </a:p>
      </dgm:t>
    </dgm:pt>
    <dgm:pt modelId="{08E1AA56-18EE-4FBC-AFF3-CD3D07A50B4E}">
      <dgm:prSet/>
      <dgm:spPr/>
      <dgm:t>
        <a:bodyPr/>
        <a:lstStyle/>
        <a:p>
          <a:r>
            <a:rPr lang="en-ZA" baseline="0"/>
            <a:t>Professional development</a:t>
          </a:r>
          <a:endParaRPr lang="en-US"/>
        </a:p>
      </dgm:t>
    </dgm:pt>
    <dgm:pt modelId="{8E0BB6AE-67DA-4C59-B4EC-BC3341BE3603}" type="parTrans" cxnId="{0C7B5A70-A3D4-4B0F-AD2C-7DD9A2AFC64F}">
      <dgm:prSet/>
      <dgm:spPr/>
      <dgm:t>
        <a:bodyPr/>
        <a:lstStyle/>
        <a:p>
          <a:endParaRPr lang="en-US"/>
        </a:p>
      </dgm:t>
    </dgm:pt>
    <dgm:pt modelId="{7C4BBA3A-2E84-4EB3-A001-B72C34EB1C3C}" type="sibTrans" cxnId="{0C7B5A70-A3D4-4B0F-AD2C-7DD9A2AFC64F}">
      <dgm:prSet/>
      <dgm:spPr/>
      <dgm:t>
        <a:bodyPr/>
        <a:lstStyle/>
        <a:p>
          <a:endParaRPr lang="en-US"/>
        </a:p>
      </dgm:t>
    </dgm:pt>
    <dgm:pt modelId="{A11170C3-44DB-4599-9A76-184823260BC8}">
      <dgm:prSet/>
      <dgm:spPr/>
      <dgm:t>
        <a:bodyPr/>
        <a:lstStyle/>
        <a:p>
          <a:r>
            <a:rPr lang="en-ZA" baseline="0"/>
            <a:t>Change management</a:t>
          </a:r>
          <a:endParaRPr lang="en-US"/>
        </a:p>
      </dgm:t>
    </dgm:pt>
    <dgm:pt modelId="{704FE3A7-4AE8-43FF-B915-4FEB15AFCA12}" type="parTrans" cxnId="{63AC6748-1E84-4429-B151-616B9F11FB06}">
      <dgm:prSet/>
      <dgm:spPr/>
      <dgm:t>
        <a:bodyPr/>
        <a:lstStyle/>
        <a:p>
          <a:endParaRPr lang="en-US"/>
        </a:p>
      </dgm:t>
    </dgm:pt>
    <dgm:pt modelId="{167354C4-3787-4347-9000-03C52F40D540}" type="sibTrans" cxnId="{63AC6748-1E84-4429-B151-616B9F11FB06}">
      <dgm:prSet/>
      <dgm:spPr/>
      <dgm:t>
        <a:bodyPr/>
        <a:lstStyle/>
        <a:p>
          <a:endParaRPr lang="en-US"/>
        </a:p>
      </dgm:t>
    </dgm:pt>
    <dgm:pt modelId="{79510EB8-6B3A-4B32-95D5-7EBD1B85B743}">
      <dgm:prSet/>
      <dgm:spPr/>
      <dgm:t>
        <a:bodyPr/>
        <a:lstStyle/>
        <a:p>
          <a:r>
            <a:rPr lang="en-ZA" baseline="0"/>
            <a:t>Developing countries as content producers</a:t>
          </a:r>
          <a:endParaRPr lang="en-US"/>
        </a:p>
      </dgm:t>
    </dgm:pt>
    <dgm:pt modelId="{BDBB75F4-2D97-40FA-B6CD-53D62479D689}" type="parTrans" cxnId="{79437780-BADC-4520-B6A7-A1FE544F7B37}">
      <dgm:prSet/>
      <dgm:spPr/>
      <dgm:t>
        <a:bodyPr/>
        <a:lstStyle/>
        <a:p>
          <a:endParaRPr lang="en-US"/>
        </a:p>
      </dgm:t>
    </dgm:pt>
    <dgm:pt modelId="{6EBE9664-A37B-4F49-B33B-F7A7200B20DF}" type="sibTrans" cxnId="{79437780-BADC-4520-B6A7-A1FE544F7B37}">
      <dgm:prSet/>
      <dgm:spPr/>
      <dgm:t>
        <a:bodyPr/>
        <a:lstStyle/>
        <a:p>
          <a:endParaRPr lang="en-US"/>
        </a:p>
      </dgm:t>
    </dgm:pt>
    <dgm:pt modelId="{EB62623B-98D2-41FA-8053-3D6F6A2DE142}" type="pres">
      <dgm:prSet presAssocID="{57BC9118-37F6-42C6-8948-F84E52132EDF}" presName="linear" presStyleCnt="0">
        <dgm:presLayoutVars>
          <dgm:animLvl val="lvl"/>
          <dgm:resizeHandles val="exact"/>
        </dgm:presLayoutVars>
      </dgm:prSet>
      <dgm:spPr/>
    </dgm:pt>
    <dgm:pt modelId="{B68DA28F-85E5-4533-8CD7-3670CF29CB41}" type="pres">
      <dgm:prSet presAssocID="{0E895286-0048-4F80-A270-0FC764A80B8D}" presName="parentText" presStyleLbl="node1" presStyleIdx="0" presStyleCnt="1">
        <dgm:presLayoutVars>
          <dgm:chMax val="0"/>
          <dgm:bulletEnabled val="1"/>
        </dgm:presLayoutVars>
      </dgm:prSet>
      <dgm:spPr/>
    </dgm:pt>
    <dgm:pt modelId="{920E825B-9666-44F3-9015-74EE71150EE8}" type="pres">
      <dgm:prSet presAssocID="{0E895286-0048-4F80-A270-0FC764A80B8D}" presName="childText" presStyleLbl="revTx" presStyleIdx="0" presStyleCnt="1">
        <dgm:presLayoutVars>
          <dgm:bulletEnabled val="1"/>
        </dgm:presLayoutVars>
      </dgm:prSet>
      <dgm:spPr/>
    </dgm:pt>
  </dgm:ptLst>
  <dgm:cxnLst>
    <dgm:cxn modelId="{565D3007-1EC8-434F-9E13-BA17A4675B01}" type="presOf" srcId="{96A24DA3-D00B-4016-8A12-B07B1A91D5CB}" destId="{920E825B-9666-44F3-9015-74EE71150EE8}" srcOrd="0" destOrd="0" presId="urn:microsoft.com/office/officeart/2005/8/layout/vList2"/>
    <dgm:cxn modelId="{24BC3B60-250A-44BC-88DA-F4C6A49670A0}" type="presOf" srcId="{79510EB8-6B3A-4B32-95D5-7EBD1B85B743}" destId="{920E825B-9666-44F3-9015-74EE71150EE8}" srcOrd="0" destOrd="3" presId="urn:microsoft.com/office/officeart/2005/8/layout/vList2"/>
    <dgm:cxn modelId="{27D07E61-697E-461B-BB2C-27A56D9692CE}" type="presOf" srcId="{A11170C3-44DB-4599-9A76-184823260BC8}" destId="{920E825B-9666-44F3-9015-74EE71150EE8}" srcOrd="0" destOrd="2" presId="urn:microsoft.com/office/officeart/2005/8/layout/vList2"/>
    <dgm:cxn modelId="{9FF3B363-9446-4F73-A0EE-3AB57D4B0700}" srcId="{57BC9118-37F6-42C6-8948-F84E52132EDF}" destId="{0E895286-0048-4F80-A270-0FC764A80B8D}" srcOrd="0" destOrd="0" parTransId="{B167417B-E81C-47A6-91AB-FCB0372695B8}" sibTransId="{866BE151-18A4-4A31-BF07-64503452930C}"/>
    <dgm:cxn modelId="{63AC6748-1E84-4429-B151-616B9F11FB06}" srcId="{0E895286-0048-4F80-A270-0FC764A80B8D}" destId="{A11170C3-44DB-4599-9A76-184823260BC8}" srcOrd="2" destOrd="0" parTransId="{704FE3A7-4AE8-43FF-B915-4FEB15AFCA12}" sibTransId="{167354C4-3787-4347-9000-03C52F40D540}"/>
    <dgm:cxn modelId="{0C7B5A70-A3D4-4B0F-AD2C-7DD9A2AFC64F}" srcId="{0E895286-0048-4F80-A270-0FC764A80B8D}" destId="{08E1AA56-18EE-4FBC-AFF3-CD3D07A50B4E}" srcOrd="1" destOrd="0" parTransId="{8E0BB6AE-67DA-4C59-B4EC-BC3341BE3603}" sibTransId="{7C4BBA3A-2E84-4EB3-A001-B72C34EB1C3C}"/>
    <dgm:cxn modelId="{343DA77F-45EB-4707-BAD3-1A04ACF849EA}" type="presOf" srcId="{08E1AA56-18EE-4FBC-AFF3-CD3D07A50B4E}" destId="{920E825B-9666-44F3-9015-74EE71150EE8}" srcOrd="0" destOrd="1" presId="urn:microsoft.com/office/officeart/2005/8/layout/vList2"/>
    <dgm:cxn modelId="{79437780-BADC-4520-B6A7-A1FE544F7B37}" srcId="{0E895286-0048-4F80-A270-0FC764A80B8D}" destId="{79510EB8-6B3A-4B32-95D5-7EBD1B85B743}" srcOrd="3" destOrd="0" parTransId="{BDBB75F4-2D97-40FA-B6CD-53D62479D689}" sibTransId="{6EBE9664-A37B-4F49-B33B-F7A7200B20DF}"/>
    <dgm:cxn modelId="{AF2005A4-0390-4249-AF3B-511258422623}" type="presOf" srcId="{57BC9118-37F6-42C6-8948-F84E52132EDF}" destId="{EB62623B-98D2-41FA-8053-3D6F6A2DE142}" srcOrd="0" destOrd="0" presId="urn:microsoft.com/office/officeart/2005/8/layout/vList2"/>
    <dgm:cxn modelId="{9AA9DEE9-74BB-4D9D-941C-33A2D29FDFC7}" type="presOf" srcId="{0E895286-0048-4F80-A270-0FC764A80B8D}" destId="{B68DA28F-85E5-4533-8CD7-3670CF29CB41}" srcOrd="0" destOrd="0" presId="urn:microsoft.com/office/officeart/2005/8/layout/vList2"/>
    <dgm:cxn modelId="{05CE4DFE-F6CC-4DB5-9347-8A3463250815}" srcId="{0E895286-0048-4F80-A270-0FC764A80B8D}" destId="{96A24DA3-D00B-4016-8A12-B07B1A91D5CB}" srcOrd="0" destOrd="0" parTransId="{0B3F9DA8-04CA-4BA9-AB93-1505F3233C10}" sibTransId="{8D717D05-F6DA-4549-A745-29D1D0DFBA19}"/>
    <dgm:cxn modelId="{7D811B36-3FCF-43D8-B051-E64792E70546}" type="presParOf" srcId="{EB62623B-98D2-41FA-8053-3D6F6A2DE142}" destId="{B68DA28F-85E5-4533-8CD7-3670CF29CB41}" srcOrd="0" destOrd="0" presId="urn:microsoft.com/office/officeart/2005/8/layout/vList2"/>
    <dgm:cxn modelId="{F5B4AF9C-5AB3-431B-A3F0-B79C92A4DCA2}" type="presParOf" srcId="{EB62623B-98D2-41FA-8053-3D6F6A2DE142}" destId="{920E825B-9666-44F3-9015-74EE71150EE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8F5A50-5911-4233-8885-8C2DE6DFAAB4}"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026C607D-35DE-4699-A357-6AA04B23FE6E}">
      <dgm:prSet/>
      <dgm:spPr/>
      <dgm:t>
        <a:bodyPr/>
        <a:lstStyle/>
        <a:p>
          <a:r>
            <a:rPr lang="en-GB"/>
            <a:t>Open licensing is </a:t>
          </a:r>
          <a:r>
            <a:rPr lang="en-GB" b="1" i="0"/>
            <a:t>not</a:t>
          </a:r>
          <a:r>
            <a:rPr lang="en-GB" b="0"/>
            <a:t>, by itself,</a:t>
          </a:r>
          <a:r>
            <a:rPr lang="en-GB"/>
            <a:t> a meaningful proxy for openness in education (improved access, better quality, greater success after studies, more flexibility, etc)</a:t>
          </a:r>
          <a:endParaRPr lang="en-US"/>
        </a:p>
      </dgm:t>
    </dgm:pt>
    <dgm:pt modelId="{4E65FE77-3EA7-4B7A-89B3-5A38D3763ABA}" type="parTrans" cxnId="{0AF017E9-1631-4E73-A9F8-823CE27D475C}">
      <dgm:prSet/>
      <dgm:spPr/>
      <dgm:t>
        <a:bodyPr/>
        <a:lstStyle/>
        <a:p>
          <a:endParaRPr lang="en-US"/>
        </a:p>
      </dgm:t>
    </dgm:pt>
    <dgm:pt modelId="{F1B613C1-6393-4411-A383-B8A9A5E7C486}" type="sibTrans" cxnId="{0AF017E9-1631-4E73-A9F8-823CE27D475C}">
      <dgm:prSet/>
      <dgm:spPr/>
      <dgm:t>
        <a:bodyPr/>
        <a:lstStyle/>
        <a:p>
          <a:endParaRPr lang="en-US"/>
        </a:p>
      </dgm:t>
    </dgm:pt>
    <dgm:pt modelId="{FF08BF37-FE18-4B78-A0CE-74FC1B47847D}">
      <dgm:prSet/>
      <dgm:spPr/>
      <dgm:t>
        <a:bodyPr/>
        <a:lstStyle/>
        <a:p>
          <a:r>
            <a:rPr lang="en-GB"/>
            <a:t>Open licensing can just as easily be deployed to entrench rigid, closed systems of education as it can help to create more open learning</a:t>
          </a:r>
          <a:endParaRPr lang="en-US"/>
        </a:p>
      </dgm:t>
    </dgm:pt>
    <dgm:pt modelId="{DED3A29F-A434-471B-9444-3458123AE763}" type="parTrans" cxnId="{B7A400CB-BE5E-43AF-A8A4-EA9D967A3A0D}">
      <dgm:prSet/>
      <dgm:spPr/>
      <dgm:t>
        <a:bodyPr/>
        <a:lstStyle/>
        <a:p>
          <a:endParaRPr lang="en-US"/>
        </a:p>
      </dgm:t>
    </dgm:pt>
    <dgm:pt modelId="{AC048D86-94C7-4952-913B-13DE85443F69}" type="sibTrans" cxnId="{B7A400CB-BE5E-43AF-A8A4-EA9D967A3A0D}">
      <dgm:prSet/>
      <dgm:spPr/>
      <dgm:t>
        <a:bodyPr/>
        <a:lstStyle/>
        <a:p>
          <a:endParaRPr lang="en-US"/>
        </a:p>
      </dgm:t>
    </dgm:pt>
    <dgm:pt modelId="{FFC7A6E4-2129-4C98-A67B-EA327D23E6A5}">
      <dgm:prSet/>
      <dgm:spPr/>
      <dgm:t>
        <a:bodyPr/>
        <a:lstStyle/>
        <a:p>
          <a:r>
            <a:rPr lang="en-GB"/>
            <a:t>Every policy decision we make should be measured against its </a:t>
          </a:r>
          <a:r>
            <a:rPr lang="en-GB" b="1"/>
            <a:t>real </a:t>
          </a:r>
          <a:r>
            <a:rPr lang="en-GB"/>
            <a:t>transformative effects on education</a:t>
          </a:r>
        </a:p>
      </dgm:t>
    </dgm:pt>
    <dgm:pt modelId="{50CE8C88-4442-45B5-901E-20DE66E394BD}" type="parTrans" cxnId="{12641973-24BE-4634-8237-0A07555D1A2F}">
      <dgm:prSet/>
      <dgm:spPr/>
      <dgm:t>
        <a:bodyPr/>
        <a:lstStyle/>
        <a:p>
          <a:endParaRPr lang="en-GB"/>
        </a:p>
      </dgm:t>
    </dgm:pt>
    <dgm:pt modelId="{E426BC4B-B83A-4291-9923-72A737739402}" type="sibTrans" cxnId="{12641973-24BE-4634-8237-0A07555D1A2F}">
      <dgm:prSet/>
      <dgm:spPr/>
      <dgm:t>
        <a:bodyPr/>
        <a:lstStyle/>
        <a:p>
          <a:endParaRPr lang="en-ZA"/>
        </a:p>
      </dgm:t>
    </dgm:pt>
    <dgm:pt modelId="{307368D9-81A4-4D57-96DB-16DC154E23E7}" type="pres">
      <dgm:prSet presAssocID="{B38F5A50-5911-4233-8885-8C2DE6DFAAB4}" presName="outerComposite" presStyleCnt="0">
        <dgm:presLayoutVars>
          <dgm:chMax val="5"/>
          <dgm:dir/>
          <dgm:resizeHandles val="exact"/>
        </dgm:presLayoutVars>
      </dgm:prSet>
      <dgm:spPr/>
    </dgm:pt>
    <dgm:pt modelId="{296E3577-B44F-4698-99B6-DF7F66795787}" type="pres">
      <dgm:prSet presAssocID="{B38F5A50-5911-4233-8885-8C2DE6DFAAB4}" presName="dummyMaxCanvas" presStyleCnt="0">
        <dgm:presLayoutVars/>
      </dgm:prSet>
      <dgm:spPr/>
    </dgm:pt>
    <dgm:pt modelId="{C3A20012-1025-446A-AD42-55E4AA31695A}" type="pres">
      <dgm:prSet presAssocID="{B38F5A50-5911-4233-8885-8C2DE6DFAAB4}" presName="ThreeNodes_1" presStyleLbl="node1" presStyleIdx="0" presStyleCnt="3">
        <dgm:presLayoutVars>
          <dgm:bulletEnabled val="1"/>
        </dgm:presLayoutVars>
      </dgm:prSet>
      <dgm:spPr/>
    </dgm:pt>
    <dgm:pt modelId="{1F4DFEEE-867D-440E-B03B-4C8A2F41B661}" type="pres">
      <dgm:prSet presAssocID="{B38F5A50-5911-4233-8885-8C2DE6DFAAB4}" presName="ThreeNodes_2" presStyleLbl="node1" presStyleIdx="1" presStyleCnt="3">
        <dgm:presLayoutVars>
          <dgm:bulletEnabled val="1"/>
        </dgm:presLayoutVars>
      </dgm:prSet>
      <dgm:spPr/>
    </dgm:pt>
    <dgm:pt modelId="{C37FA1A1-D117-45BE-B54D-C264A9C358D0}" type="pres">
      <dgm:prSet presAssocID="{B38F5A50-5911-4233-8885-8C2DE6DFAAB4}" presName="ThreeNodes_3" presStyleLbl="node1" presStyleIdx="2" presStyleCnt="3">
        <dgm:presLayoutVars>
          <dgm:bulletEnabled val="1"/>
        </dgm:presLayoutVars>
      </dgm:prSet>
      <dgm:spPr/>
    </dgm:pt>
    <dgm:pt modelId="{D0FF8D62-426B-4170-B91C-8D966D8216D0}" type="pres">
      <dgm:prSet presAssocID="{B38F5A50-5911-4233-8885-8C2DE6DFAAB4}" presName="ThreeConn_1-2" presStyleLbl="fgAccFollowNode1" presStyleIdx="0" presStyleCnt="2">
        <dgm:presLayoutVars>
          <dgm:bulletEnabled val="1"/>
        </dgm:presLayoutVars>
      </dgm:prSet>
      <dgm:spPr/>
    </dgm:pt>
    <dgm:pt modelId="{7FF4AEC6-23B8-4750-9D49-600EBA26E9CF}" type="pres">
      <dgm:prSet presAssocID="{B38F5A50-5911-4233-8885-8C2DE6DFAAB4}" presName="ThreeConn_2-3" presStyleLbl="fgAccFollowNode1" presStyleIdx="1" presStyleCnt="2">
        <dgm:presLayoutVars>
          <dgm:bulletEnabled val="1"/>
        </dgm:presLayoutVars>
      </dgm:prSet>
      <dgm:spPr/>
    </dgm:pt>
    <dgm:pt modelId="{782EEA0B-C2AB-4FEE-88C6-B31E595CEE13}" type="pres">
      <dgm:prSet presAssocID="{B38F5A50-5911-4233-8885-8C2DE6DFAAB4}" presName="ThreeNodes_1_text" presStyleLbl="node1" presStyleIdx="2" presStyleCnt="3">
        <dgm:presLayoutVars>
          <dgm:bulletEnabled val="1"/>
        </dgm:presLayoutVars>
      </dgm:prSet>
      <dgm:spPr/>
    </dgm:pt>
    <dgm:pt modelId="{7EA2E623-AC22-43CD-A6B2-FC726E81FE21}" type="pres">
      <dgm:prSet presAssocID="{B38F5A50-5911-4233-8885-8C2DE6DFAAB4}" presName="ThreeNodes_2_text" presStyleLbl="node1" presStyleIdx="2" presStyleCnt="3">
        <dgm:presLayoutVars>
          <dgm:bulletEnabled val="1"/>
        </dgm:presLayoutVars>
      </dgm:prSet>
      <dgm:spPr/>
    </dgm:pt>
    <dgm:pt modelId="{374790D1-8B6C-4CF8-A989-56028635863D}" type="pres">
      <dgm:prSet presAssocID="{B38F5A50-5911-4233-8885-8C2DE6DFAAB4}" presName="ThreeNodes_3_text" presStyleLbl="node1" presStyleIdx="2" presStyleCnt="3">
        <dgm:presLayoutVars>
          <dgm:bulletEnabled val="1"/>
        </dgm:presLayoutVars>
      </dgm:prSet>
      <dgm:spPr/>
    </dgm:pt>
  </dgm:ptLst>
  <dgm:cxnLst>
    <dgm:cxn modelId="{71ED3103-A1AE-4289-AAE8-5474D43F106A}" type="presOf" srcId="{026C607D-35DE-4699-A357-6AA04B23FE6E}" destId="{782EEA0B-C2AB-4FEE-88C6-B31E595CEE13}" srcOrd="1" destOrd="0" presId="urn:microsoft.com/office/officeart/2005/8/layout/vProcess5"/>
    <dgm:cxn modelId="{D6B85A23-400A-46D2-A2B3-C319FC40B255}" type="presOf" srcId="{FF08BF37-FE18-4B78-A0CE-74FC1B47847D}" destId="{1F4DFEEE-867D-440E-B03B-4C8A2F41B661}" srcOrd="0" destOrd="0" presId="urn:microsoft.com/office/officeart/2005/8/layout/vProcess5"/>
    <dgm:cxn modelId="{31972127-801A-4FB5-8B1B-025582115DDE}" type="presOf" srcId="{FF08BF37-FE18-4B78-A0CE-74FC1B47847D}" destId="{7EA2E623-AC22-43CD-A6B2-FC726E81FE21}" srcOrd="1" destOrd="0" presId="urn:microsoft.com/office/officeart/2005/8/layout/vProcess5"/>
    <dgm:cxn modelId="{C6FD0940-8948-4F0E-8BF6-D44D67D37AD1}" type="presOf" srcId="{B38F5A50-5911-4233-8885-8C2DE6DFAAB4}" destId="{307368D9-81A4-4D57-96DB-16DC154E23E7}" srcOrd="0" destOrd="0" presId="urn:microsoft.com/office/officeart/2005/8/layout/vProcess5"/>
    <dgm:cxn modelId="{5D257E5B-72F5-43B9-84B8-0A285D9885CB}" type="presOf" srcId="{AC048D86-94C7-4952-913B-13DE85443F69}" destId="{7FF4AEC6-23B8-4750-9D49-600EBA26E9CF}" srcOrd="0" destOrd="0" presId="urn:microsoft.com/office/officeart/2005/8/layout/vProcess5"/>
    <dgm:cxn modelId="{8CCEA549-F1D1-4184-8585-A2EA44D3999B}" type="presOf" srcId="{F1B613C1-6393-4411-A383-B8A9A5E7C486}" destId="{D0FF8D62-426B-4170-B91C-8D966D8216D0}" srcOrd="0" destOrd="0" presId="urn:microsoft.com/office/officeart/2005/8/layout/vProcess5"/>
    <dgm:cxn modelId="{12641973-24BE-4634-8237-0A07555D1A2F}" srcId="{B38F5A50-5911-4233-8885-8C2DE6DFAAB4}" destId="{FFC7A6E4-2129-4C98-A67B-EA327D23E6A5}" srcOrd="2" destOrd="0" parTransId="{50CE8C88-4442-45B5-901E-20DE66E394BD}" sibTransId="{E426BC4B-B83A-4291-9923-72A737739402}"/>
    <dgm:cxn modelId="{CB5AE4B7-66D0-47D6-B65A-525DFED8C9BD}" type="presOf" srcId="{FFC7A6E4-2129-4C98-A67B-EA327D23E6A5}" destId="{374790D1-8B6C-4CF8-A989-56028635863D}" srcOrd="1" destOrd="0" presId="urn:microsoft.com/office/officeart/2005/8/layout/vProcess5"/>
    <dgm:cxn modelId="{B7A400CB-BE5E-43AF-A8A4-EA9D967A3A0D}" srcId="{B38F5A50-5911-4233-8885-8C2DE6DFAAB4}" destId="{FF08BF37-FE18-4B78-A0CE-74FC1B47847D}" srcOrd="1" destOrd="0" parTransId="{DED3A29F-A434-471B-9444-3458123AE763}" sibTransId="{AC048D86-94C7-4952-913B-13DE85443F69}"/>
    <dgm:cxn modelId="{0AF017E9-1631-4E73-A9F8-823CE27D475C}" srcId="{B38F5A50-5911-4233-8885-8C2DE6DFAAB4}" destId="{026C607D-35DE-4699-A357-6AA04B23FE6E}" srcOrd="0" destOrd="0" parTransId="{4E65FE77-3EA7-4B7A-89B3-5A38D3763ABA}" sibTransId="{F1B613C1-6393-4411-A383-B8A9A5E7C486}"/>
    <dgm:cxn modelId="{A94847F0-8D3B-45B7-B649-49DAFAC9A6DA}" type="presOf" srcId="{026C607D-35DE-4699-A357-6AA04B23FE6E}" destId="{C3A20012-1025-446A-AD42-55E4AA31695A}" srcOrd="0" destOrd="0" presId="urn:microsoft.com/office/officeart/2005/8/layout/vProcess5"/>
    <dgm:cxn modelId="{0B0F4EF0-3517-4F28-8DDB-FD5C6522D9FB}" type="presOf" srcId="{FFC7A6E4-2129-4C98-A67B-EA327D23E6A5}" destId="{C37FA1A1-D117-45BE-B54D-C264A9C358D0}" srcOrd="0" destOrd="0" presId="urn:microsoft.com/office/officeart/2005/8/layout/vProcess5"/>
    <dgm:cxn modelId="{DFBEE89A-146E-4D93-8A97-47FAF116C45A}" type="presParOf" srcId="{307368D9-81A4-4D57-96DB-16DC154E23E7}" destId="{296E3577-B44F-4698-99B6-DF7F66795787}" srcOrd="0" destOrd="0" presId="urn:microsoft.com/office/officeart/2005/8/layout/vProcess5"/>
    <dgm:cxn modelId="{AB961288-5286-4DB3-85BF-3D11D32C6446}" type="presParOf" srcId="{307368D9-81A4-4D57-96DB-16DC154E23E7}" destId="{C3A20012-1025-446A-AD42-55E4AA31695A}" srcOrd="1" destOrd="0" presId="urn:microsoft.com/office/officeart/2005/8/layout/vProcess5"/>
    <dgm:cxn modelId="{85CFC78C-4F47-47D5-A120-FDD292D1CDA1}" type="presParOf" srcId="{307368D9-81A4-4D57-96DB-16DC154E23E7}" destId="{1F4DFEEE-867D-440E-B03B-4C8A2F41B661}" srcOrd="2" destOrd="0" presId="urn:microsoft.com/office/officeart/2005/8/layout/vProcess5"/>
    <dgm:cxn modelId="{048157A6-7D82-45DA-B12A-A61A99BF2194}" type="presParOf" srcId="{307368D9-81A4-4D57-96DB-16DC154E23E7}" destId="{C37FA1A1-D117-45BE-B54D-C264A9C358D0}" srcOrd="3" destOrd="0" presId="urn:microsoft.com/office/officeart/2005/8/layout/vProcess5"/>
    <dgm:cxn modelId="{7A6B1AAB-F98C-4DBA-86C1-CD1F937AEB72}" type="presParOf" srcId="{307368D9-81A4-4D57-96DB-16DC154E23E7}" destId="{D0FF8D62-426B-4170-B91C-8D966D8216D0}" srcOrd="4" destOrd="0" presId="urn:microsoft.com/office/officeart/2005/8/layout/vProcess5"/>
    <dgm:cxn modelId="{D07D9EFB-7B15-4212-BACC-932108C02C0A}" type="presParOf" srcId="{307368D9-81A4-4D57-96DB-16DC154E23E7}" destId="{7FF4AEC6-23B8-4750-9D49-600EBA26E9CF}" srcOrd="5" destOrd="0" presId="urn:microsoft.com/office/officeart/2005/8/layout/vProcess5"/>
    <dgm:cxn modelId="{565BA246-12A5-401D-ABA5-126875194CCC}" type="presParOf" srcId="{307368D9-81A4-4D57-96DB-16DC154E23E7}" destId="{782EEA0B-C2AB-4FEE-88C6-B31E595CEE13}" srcOrd="6" destOrd="0" presId="urn:microsoft.com/office/officeart/2005/8/layout/vProcess5"/>
    <dgm:cxn modelId="{26A8048B-5579-4AE4-85B2-881A70FAAD6D}" type="presParOf" srcId="{307368D9-81A4-4D57-96DB-16DC154E23E7}" destId="{7EA2E623-AC22-43CD-A6B2-FC726E81FE21}" srcOrd="7" destOrd="0" presId="urn:microsoft.com/office/officeart/2005/8/layout/vProcess5"/>
    <dgm:cxn modelId="{3F31F737-0D35-46E1-B2C2-9D449E31B966}" type="presParOf" srcId="{307368D9-81A4-4D57-96DB-16DC154E23E7}" destId="{374790D1-8B6C-4CF8-A989-56028635863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DA28F-85E5-4533-8CD7-3670CF29CB41}">
      <dsp:nvSpPr>
        <dsp:cNvPr id="0" name=""/>
        <dsp:cNvSpPr/>
      </dsp:nvSpPr>
      <dsp:spPr>
        <a:xfrm>
          <a:off x="0" y="72050"/>
          <a:ext cx="11137237" cy="208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ZA" sz="5400" kern="1200" baseline="0" dirty="0"/>
            <a:t>OER can function as a catalyst, but the emphasis needs to be on:</a:t>
          </a:r>
          <a:endParaRPr lang="en-US" sz="5400" kern="1200" dirty="0"/>
        </a:p>
      </dsp:txBody>
      <dsp:txXfrm>
        <a:off x="101778" y="173828"/>
        <a:ext cx="10933681" cy="1881384"/>
      </dsp:txXfrm>
    </dsp:sp>
    <dsp:sp modelId="{920E825B-9666-44F3-9015-74EE71150EE8}">
      <dsp:nvSpPr>
        <dsp:cNvPr id="0" name=""/>
        <dsp:cNvSpPr/>
      </dsp:nvSpPr>
      <dsp:spPr>
        <a:xfrm>
          <a:off x="0" y="2156990"/>
          <a:ext cx="11137237" cy="273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607"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ZA" sz="4200" kern="1200" baseline="0"/>
            <a:t>Curriculum reform</a:t>
          </a:r>
          <a:endParaRPr lang="en-US" sz="4200" kern="1200"/>
        </a:p>
        <a:p>
          <a:pPr marL="285750" lvl="1" indent="-285750" algn="l" defTabSz="1866900">
            <a:lnSpc>
              <a:spcPct val="90000"/>
            </a:lnSpc>
            <a:spcBef>
              <a:spcPct val="0"/>
            </a:spcBef>
            <a:spcAft>
              <a:spcPct val="20000"/>
            </a:spcAft>
            <a:buChar char="•"/>
          </a:pPr>
          <a:r>
            <a:rPr lang="en-ZA" sz="4200" kern="1200" baseline="0"/>
            <a:t>Professional development</a:t>
          </a:r>
          <a:endParaRPr lang="en-US" sz="4200" kern="1200"/>
        </a:p>
        <a:p>
          <a:pPr marL="285750" lvl="1" indent="-285750" algn="l" defTabSz="1866900">
            <a:lnSpc>
              <a:spcPct val="90000"/>
            </a:lnSpc>
            <a:spcBef>
              <a:spcPct val="0"/>
            </a:spcBef>
            <a:spcAft>
              <a:spcPct val="20000"/>
            </a:spcAft>
            <a:buChar char="•"/>
          </a:pPr>
          <a:r>
            <a:rPr lang="en-ZA" sz="4200" kern="1200" baseline="0"/>
            <a:t>Change management</a:t>
          </a:r>
          <a:endParaRPr lang="en-US" sz="4200" kern="1200"/>
        </a:p>
        <a:p>
          <a:pPr marL="285750" lvl="1" indent="-285750" algn="l" defTabSz="1866900">
            <a:lnSpc>
              <a:spcPct val="90000"/>
            </a:lnSpc>
            <a:spcBef>
              <a:spcPct val="0"/>
            </a:spcBef>
            <a:spcAft>
              <a:spcPct val="20000"/>
            </a:spcAft>
            <a:buChar char="•"/>
          </a:pPr>
          <a:r>
            <a:rPr lang="en-ZA" sz="4200" kern="1200" baseline="0"/>
            <a:t>Developing countries as content producers</a:t>
          </a:r>
          <a:endParaRPr lang="en-US" sz="4200" kern="1200"/>
        </a:p>
      </dsp:txBody>
      <dsp:txXfrm>
        <a:off x="0" y="2156990"/>
        <a:ext cx="11137237" cy="2738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20012-1025-446A-AD42-55E4AA31695A}">
      <dsp:nvSpPr>
        <dsp:cNvPr id="0" name=""/>
        <dsp:cNvSpPr/>
      </dsp:nvSpPr>
      <dsp:spPr>
        <a:xfrm>
          <a:off x="0" y="0"/>
          <a:ext cx="9466651" cy="1490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Open licensing is </a:t>
          </a:r>
          <a:r>
            <a:rPr lang="en-GB" sz="2400" b="1" i="0" kern="1200"/>
            <a:t>not</a:t>
          </a:r>
          <a:r>
            <a:rPr lang="en-GB" sz="2400" b="0" kern="1200"/>
            <a:t>, by itself,</a:t>
          </a:r>
          <a:r>
            <a:rPr lang="en-GB" sz="2400" kern="1200"/>
            <a:t> a meaningful proxy for openness in education (improved access, better quality, greater success after studies, more flexibility, etc)</a:t>
          </a:r>
          <a:endParaRPr lang="en-US" sz="2400" kern="1200"/>
        </a:p>
      </dsp:txBody>
      <dsp:txXfrm>
        <a:off x="43649" y="43649"/>
        <a:ext cx="7858507" cy="1402997"/>
      </dsp:txXfrm>
    </dsp:sp>
    <dsp:sp modelId="{1F4DFEEE-867D-440E-B03B-4C8A2F41B661}">
      <dsp:nvSpPr>
        <dsp:cNvPr id="0" name=""/>
        <dsp:cNvSpPr/>
      </dsp:nvSpPr>
      <dsp:spPr>
        <a:xfrm>
          <a:off x="835292" y="1738677"/>
          <a:ext cx="9466651" cy="1490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Open licensing can just as easily be deployed to entrench rigid, closed systems of education as it can help to create more open learning</a:t>
          </a:r>
          <a:endParaRPr lang="en-US" sz="2400" kern="1200"/>
        </a:p>
      </dsp:txBody>
      <dsp:txXfrm>
        <a:off x="878941" y="1782326"/>
        <a:ext cx="7575368" cy="1402997"/>
      </dsp:txXfrm>
    </dsp:sp>
    <dsp:sp modelId="{C37FA1A1-D117-45BE-B54D-C264A9C358D0}">
      <dsp:nvSpPr>
        <dsp:cNvPr id="0" name=""/>
        <dsp:cNvSpPr/>
      </dsp:nvSpPr>
      <dsp:spPr>
        <a:xfrm>
          <a:off x="1670585" y="3477355"/>
          <a:ext cx="9466651" cy="1490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Every policy decision we make should be measured against its </a:t>
          </a:r>
          <a:r>
            <a:rPr lang="en-GB" sz="2400" b="1" kern="1200"/>
            <a:t>real </a:t>
          </a:r>
          <a:r>
            <a:rPr lang="en-GB" sz="2400" kern="1200"/>
            <a:t>transformative effects on education</a:t>
          </a:r>
        </a:p>
      </dsp:txBody>
      <dsp:txXfrm>
        <a:off x="1714234" y="3521004"/>
        <a:ext cx="7575368" cy="1402997"/>
      </dsp:txXfrm>
    </dsp:sp>
    <dsp:sp modelId="{D0FF8D62-426B-4170-B91C-8D966D8216D0}">
      <dsp:nvSpPr>
        <dsp:cNvPr id="0" name=""/>
        <dsp:cNvSpPr/>
      </dsp:nvSpPr>
      <dsp:spPr>
        <a:xfrm>
          <a:off x="8497959" y="1130140"/>
          <a:ext cx="968691" cy="968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5914" y="1130140"/>
        <a:ext cx="532781" cy="728940"/>
      </dsp:txXfrm>
    </dsp:sp>
    <dsp:sp modelId="{7FF4AEC6-23B8-4750-9D49-600EBA26E9CF}">
      <dsp:nvSpPr>
        <dsp:cNvPr id="0" name=""/>
        <dsp:cNvSpPr/>
      </dsp:nvSpPr>
      <dsp:spPr>
        <a:xfrm>
          <a:off x="9333252" y="2858883"/>
          <a:ext cx="968691" cy="968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51207" y="2858883"/>
        <a:ext cx="532781" cy="728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35463-B250-4D87-98D9-C3C3428E4E67}" type="datetimeFigureOut">
              <a:rPr lang="en-GB" smtClean="0"/>
              <a:t>03/11/2021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Presentation Title Here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58C40E-9B95-4A41-A58E-DE7C044E44B2}" type="slidenum">
              <a:rPr lang="en-GB" smtClean="0"/>
              <a:t>‹#›</a:t>
            </a:fld>
            <a:endParaRPr lang="en-GB"/>
          </a:p>
        </p:txBody>
      </p:sp>
    </p:spTree>
    <p:extLst>
      <p:ext uri="{BB962C8B-B14F-4D97-AF65-F5344CB8AC3E}">
        <p14:creationId xmlns:p14="http://schemas.microsoft.com/office/powerpoint/2010/main" val="367454893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2-13T12:15:54.921"/>
    </inkml:context>
    <inkml:brush xml:id="br0">
      <inkml:brushProperty name="width" value="0.05" units="cm"/>
      <inkml:brushProperty name="height" value="0.05" units="cm"/>
    </inkml:brush>
  </inkml:definitions>
  <inkml:trace contextRef="#ctx0" brushRef="#br0">0 0 3810 0 0,'0'0'-8'0'0,"0"0"-39"0"0,0 0-45 0 0,0 0-47 0 0,0 0-77 0 0,0 0-84 0 0,0 2-731 0 0,0 0 647 0 0,0 1 147 0 0,0 1 70 0 0,0 1 33 0 0,0 3 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2T21:26:21.723"/>
    </inkml:context>
    <inkml:brush xml:id="br0">
      <inkml:brushProperty name="width" value="0.04" units="cm"/>
      <inkml:brushProperty name="height" value="0.04" units="cm"/>
    </inkml:brush>
  </inkml:definitions>
  <inkml:trace contextRef="#ctx0" brushRef="#br0">331 2333 12374,'0'0'736,"33"0"-832,-33 0-528,0 0 159,0 0-719,0 0-1825,0 0-3859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30T12:17:58.030"/>
    </inkml:context>
    <inkml:brush xml:id="br0">
      <inkml:brushProperty name="width" value="0.05" units="cm"/>
      <inkml:brushProperty name="height" value="0.05" units="cm"/>
    </inkml:brush>
  </inkml:definitions>
  <inkml:trace contextRef="#ctx0" brushRef="#br0">0 1 6563 0 0,'0'0'1409'0'0,"0"0"-1089"0"0,0 0-336 0 0,0 0-144 0 0,0 0-881 0 0,0 0-2672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30T12:38:51.753"/>
    </inkml:context>
    <inkml:brush xml:id="br0">
      <inkml:brushProperty name="width" value="0.05" units="cm"/>
      <inkml:brushProperty name="height" value="0.05" units="cm"/>
    </inkml:brush>
  </inkml:definitions>
  <inkml:trace contextRef="#ctx0" brushRef="#br0">0 1 3634 0 0,'0'0'2289'0'0,"0"0"-1345"0"0,0 0-1344 0 0,0 0-2481 0 0,0 25-705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30T12:38:51.753"/>
    </inkml:context>
    <inkml:brush xml:id="br0">
      <inkml:brushProperty name="width" value="0.05" units="cm"/>
      <inkml:brushProperty name="height" value="0.05" units="cm"/>
    </inkml:brush>
  </inkml:definitions>
  <inkml:trace contextRef="#ctx0" brushRef="#br0">0 1 3634 0 0,'0'0'2289'0'0,"0"0"-1345"0"0,0 0-1344 0 0,0 0-2481 0 0,0 29-705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EB564-EEBC-4F84-A5DB-7A3F5292818A}" type="datetimeFigureOut">
              <a:rPr lang="en-ZA" smtClean="0"/>
              <a:t>2021/11/03</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ZA"/>
              <a:t>Presentation Title Here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A23D7-7FE3-46A7-B605-A2442C4BBCCA}" type="slidenum">
              <a:rPr lang="en-ZA" smtClean="0"/>
              <a:t>‹#›</a:t>
            </a:fld>
            <a:endParaRPr lang="en-ZA"/>
          </a:p>
        </p:txBody>
      </p:sp>
    </p:spTree>
    <p:extLst>
      <p:ext uri="{BB962C8B-B14F-4D97-AF65-F5344CB8AC3E}">
        <p14:creationId xmlns:p14="http://schemas.microsoft.com/office/powerpoint/2010/main" val="4266136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1725E8B-4CA8-4276-B274-515F9D939C23}" type="slidenum">
              <a:rPr lang="en-ZA" smtClean="0"/>
              <a:t>9</a:t>
            </a:fld>
            <a:endParaRPr lang="en-ZA"/>
          </a:p>
        </p:txBody>
      </p:sp>
    </p:spTree>
    <p:extLst>
      <p:ext uri="{BB962C8B-B14F-4D97-AF65-F5344CB8AC3E}">
        <p14:creationId xmlns:p14="http://schemas.microsoft.com/office/powerpoint/2010/main" val="826814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4.xml"/><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3F752B-0157-49C8-ADBF-F541F8AC5543}"/>
              </a:ext>
            </a:extLst>
          </p:cNvPr>
          <p:cNvPicPr>
            <a:picLocks noChangeAspect="1"/>
          </p:cNvPicPr>
          <p:nvPr userDrawn="1"/>
        </p:nvPicPr>
        <p:blipFill>
          <a:blip r:embed="rId2"/>
          <a:stretch>
            <a:fillRect/>
          </a:stretch>
        </p:blipFill>
        <p:spPr>
          <a:xfrm>
            <a:off x="-1968896" y="-401412"/>
            <a:ext cx="14689632" cy="766082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userDrawn="1"/>
            </p14:nvContentPartPr>
            <p14:xfrm>
              <a:off x="-879445" y="3217979"/>
              <a:ext cx="12288" cy="288"/>
            </p14:xfrm>
          </p:contentPart>
        </mc:Choice>
        <mc:Fallback xmlns="">
          <p:pic>
            <p:nvPicPr>
              <p:cNvPr id="3" name="Ink 2"/>
              <p:cNvPicPr/>
              <p:nvPr/>
            </p:nvPicPr>
            <p:blipFill>
              <a:blip r:embed="rId4"/>
              <a:stretch>
                <a:fillRect/>
              </a:stretch>
            </p:blipFill>
            <p:spPr>
              <a:xfrm>
                <a:off x="-886673" y="3212219"/>
                <a:ext cx="26383" cy="11520"/>
              </a:xfrm>
              <a:prstGeom prst="rect">
                <a:avLst/>
              </a:prstGeom>
            </p:spPr>
          </p:pic>
        </mc:Fallback>
      </mc:AlternateContent>
      <p:sp>
        <p:nvSpPr>
          <p:cNvPr id="15" name="Title 1">
            <a:extLst>
              <a:ext uri="{FF2B5EF4-FFF2-40B4-BE49-F238E27FC236}">
                <a16:creationId xmlns:a16="http://schemas.microsoft.com/office/drawing/2014/main" id="{8884B37B-BCE9-4687-8B47-0DC192C8EC4F}"/>
              </a:ext>
            </a:extLst>
          </p:cNvPr>
          <p:cNvSpPr>
            <a:spLocks noGrp="1"/>
          </p:cNvSpPr>
          <p:nvPr>
            <p:ph type="title" hasCustomPrompt="1"/>
          </p:nvPr>
        </p:nvSpPr>
        <p:spPr>
          <a:xfrm>
            <a:off x="4007768" y="2925809"/>
            <a:ext cx="7272798" cy="1726751"/>
          </a:xfrm>
        </p:spPr>
        <p:txBody>
          <a:bodyPr lIns="0" tIns="0" anchor="b">
            <a:normAutofit/>
          </a:bodyPr>
          <a:lstStyle>
            <a:lvl1pPr algn="r">
              <a:lnSpc>
                <a:spcPct val="100000"/>
              </a:lnSpc>
              <a:defRPr sz="3200" b="1" cap="none">
                <a:solidFill>
                  <a:schemeClr val="bg1"/>
                </a:solidFill>
                <a:latin typeface="Montserrat" panose="00000500000000000000" pitchFamily="50" charset="0"/>
                <a:cs typeface="Calibri" panose="020F0502020204030204" pitchFamily="34" charset="0"/>
              </a:defRPr>
            </a:lvl1pPr>
          </a:lstStyle>
          <a:p>
            <a:r>
              <a:rPr lang="en-US" sz="3200"/>
              <a:t>OER, open licensing, and the role of librarians</a:t>
            </a:r>
            <a:endParaRPr lang="en-ZA"/>
          </a:p>
        </p:txBody>
      </p:sp>
      <p:sp>
        <p:nvSpPr>
          <p:cNvPr id="16" name="Text Placeholder 2">
            <a:extLst>
              <a:ext uri="{FF2B5EF4-FFF2-40B4-BE49-F238E27FC236}">
                <a16:creationId xmlns:a16="http://schemas.microsoft.com/office/drawing/2014/main" id="{C8842254-8557-4FBB-9D85-979062D32F5C}"/>
              </a:ext>
            </a:extLst>
          </p:cNvPr>
          <p:cNvSpPr>
            <a:spLocks noGrp="1"/>
          </p:cNvSpPr>
          <p:nvPr>
            <p:ph type="body" idx="1" hasCustomPrompt="1"/>
          </p:nvPr>
        </p:nvSpPr>
        <p:spPr>
          <a:xfrm>
            <a:off x="4007768" y="4725145"/>
            <a:ext cx="7272798" cy="984192"/>
          </a:xfrm>
        </p:spPr>
        <p:txBody>
          <a:bodyPr lIns="0" tIns="0" anchor="t" anchorCtr="0">
            <a:noAutofit/>
          </a:bodyPr>
          <a:lstStyle>
            <a:lvl1pPr marL="0" indent="0" algn="r">
              <a:buNone/>
              <a:defRPr lang="en-US" sz="2400" b="0" dirty="0">
                <a:solidFill>
                  <a:schemeClr val="bg2"/>
                </a:solidFill>
                <a:latin typeface="Montserrat" panose="00000500000000000000" pitchFamily="50" charset="0"/>
                <a:cs typeface="Calibri" panose="020F050202020403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Subheading For Presentation Goes Here</a:t>
            </a:r>
            <a:endParaRPr lang="en-US"/>
          </a:p>
        </p:txBody>
      </p:sp>
      <p:sp>
        <p:nvSpPr>
          <p:cNvPr id="25" name="Text Placeholder 2">
            <a:extLst>
              <a:ext uri="{FF2B5EF4-FFF2-40B4-BE49-F238E27FC236}">
                <a16:creationId xmlns:a16="http://schemas.microsoft.com/office/drawing/2014/main" id="{6FA0A46F-D2FA-4A55-8E66-540AD25BDD16}"/>
              </a:ext>
            </a:extLst>
          </p:cNvPr>
          <p:cNvSpPr>
            <a:spLocks noGrp="1"/>
          </p:cNvSpPr>
          <p:nvPr>
            <p:ph type="body" idx="10" hasCustomPrompt="1"/>
          </p:nvPr>
        </p:nvSpPr>
        <p:spPr>
          <a:xfrm>
            <a:off x="10086033" y="5725342"/>
            <a:ext cx="1194533" cy="295945"/>
          </a:xfrm>
        </p:spPr>
        <p:txBody>
          <a:bodyPr lIns="0" tIns="0" anchor="t" anchorCtr="0">
            <a:normAutofit/>
          </a:bodyPr>
          <a:lstStyle>
            <a:lvl1pPr marL="0" indent="0" algn="r">
              <a:buNone/>
              <a:defRPr lang="en-US" sz="1600" b="0" dirty="0">
                <a:solidFill>
                  <a:schemeClr val="bg1"/>
                </a:solidFill>
                <a:latin typeface="Calibri" panose="020F0502020204030204" pitchFamily="34" charset="0"/>
                <a:cs typeface="Calibri" panose="020F050202020403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Date</a:t>
            </a:r>
            <a:endParaRPr lang="en-US"/>
          </a:p>
        </p:txBody>
      </p:sp>
      <p:sp>
        <p:nvSpPr>
          <p:cNvPr id="26" name="Text Placeholder 2">
            <a:extLst>
              <a:ext uri="{FF2B5EF4-FFF2-40B4-BE49-F238E27FC236}">
                <a16:creationId xmlns:a16="http://schemas.microsoft.com/office/drawing/2014/main" id="{4B706AD2-A514-4D4F-BB7A-294DD2675CB5}"/>
              </a:ext>
            </a:extLst>
          </p:cNvPr>
          <p:cNvSpPr>
            <a:spLocks noGrp="1"/>
          </p:cNvSpPr>
          <p:nvPr>
            <p:ph type="body" idx="11" hasCustomPrompt="1"/>
          </p:nvPr>
        </p:nvSpPr>
        <p:spPr>
          <a:xfrm>
            <a:off x="5051470" y="5725337"/>
            <a:ext cx="4656515" cy="295946"/>
          </a:xfrm>
        </p:spPr>
        <p:txBody>
          <a:bodyPr lIns="0" tIns="0" anchor="t" anchorCtr="0">
            <a:normAutofit/>
          </a:bodyPr>
          <a:lstStyle>
            <a:lvl1pPr marL="0" indent="0" algn="r">
              <a:buNone/>
              <a:defRPr lang="en-US" sz="1600" b="0" dirty="0">
                <a:solidFill>
                  <a:schemeClr val="bg1"/>
                </a:solidFill>
                <a:latin typeface="Calibri" panose="020F0502020204030204" pitchFamily="34" charset="0"/>
                <a:cs typeface="Calibri" panose="020F050202020403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Name Surname</a:t>
            </a:r>
            <a:endParaRPr lang="en-US"/>
          </a:p>
        </p:txBody>
      </p:sp>
      <p:cxnSp>
        <p:nvCxnSpPr>
          <p:cNvPr id="32" name="Straight Connector 31">
            <a:extLst>
              <a:ext uri="{FF2B5EF4-FFF2-40B4-BE49-F238E27FC236}">
                <a16:creationId xmlns:a16="http://schemas.microsoft.com/office/drawing/2014/main" id="{1ECF91FB-304E-4DAC-8563-7AE265160724}"/>
              </a:ext>
            </a:extLst>
          </p:cNvPr>
          <p:cNvCxnSpPr>
            <a:cxnSpLocks/>
          </p:cNvCxnSpPr>
          <p:nvPr userDrawn="1"/>
        </p:nvCxnSpPr>
        <p:spPr>
          <a:xfrm>
            <a:off x="9948011" y="5723984"/>
            <a:ext cx="0" cy="234000"/>
          </a:xfrm>
          <a:prstGeom prst="line">
            <a:avLst/>
          </a:prstGeom>
          <a:ln w="1397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30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ONTENT DIVIDER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0CC335-1998-45EF-A573-B13BB445FFEC}"/>
              </a:ext>
            </a:extLst>
          </p:cNvPr>
          <p:cNvPicPr>
            <a:picLocks noChangeAspect="1"/>
          </p:cNvPicPr>
          <p:nvPr userDrawn="1"/>
        </p:nvPicPr>
        <p:blipFill>
          <a:blip r:embed="rId2"/>
          <a:stretch>
            <a:fillRect/>
          </a:stretch>
        </p:blipFill>
        <p:spPr>
          <a:xfrm>
            <a:off x="-1969027" y="-1592083"/>
            <a:ext cx="14709987" cy="8837507"/>
          </a:xfrm>
          <a:prstGeom prst="rect">
            <a:avLst/>
          </a:prstGeom>
        </p:spPr>
      </p:pic>
    </p:spTree>
    <p:extLst>
      <p:ext uri="{BB962C8B-B14F-4D97-AF65-F5344CB8AC3E}">
        <p14:creationId xmlns:p14="http://schemas.microsoft.com/office/powerpoint/2010/main" val="164509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CONTENT DIVI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7BC7D9-8E7E-4031-8FC3-3C6125F2D6D8}"/>
              </a:ext>
            </a:extLst>
          </p:cNvPr>
          <p:cNvPicPr>
            <a:picLocks noChangeAspect="1"/>
          </p:cNvPicPr>
          <p:nvPr userDrawn="1"/>
        </p:nvPicPr>
        <p:blipFill>
          <a:blip r:embed="rId2"/>
          <a:stretch>
            <a:fillRect/>
          </a:stretch>
        </p:blipFill>
        <p:spPr>
          <a:xfrm>
            <a:off x="-1968751" y="-1592083"/>
            <a:ext cx="14719583" cy="8837507"/>
          </a:xfrm>
          <a:prstGeom prst="rect">
            <a:avLst/>
          </a:prstGeom>
        </p:spPr>
      </p:pic>
    </p:spTree>
    <p:extLst>
      <p:ext uri="{BB962C8B-B14F-4D97-AF65-F5344CB8AC3E}">
        <p14:creationId xmlns:p14="http://schemas.microsoft.com/office/powerpoint/2010/main" val="136979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CONTENT DIVIDER 5">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0B6050-10D7-4210-AA67-EFB452EAD729}"/>
              </a:ext>
            </a:extLst>
          </p:cNvPr>
          <p:cNvPicPr>
            <a:picLocks noChangeAspect="1"/>
          </p:cNvPicPr>
          <p:nvPr userDrawn="1"/>
        </p:nvPicPr>
        <p:blipFill>
          <a:blip r:embed="rId2"/>
          <a:stretch>
            <a:fillRect/>
          </a:stretch>
        </p:blipFill>
        <p:spPr>
          <a:xfrm>
            <a:off x="-1968664" y="-1592083"/>
            <a:ext cx="14719583" cy="8837507"/>
          </a:xfrm>
          <a:prstGeom prst="rect">
            <a:avLst/>
          </a:prstGeom>
        </p:spPr>
      </p:pic>
    </p:spTree>
    <p:extLst>
      <p:ext uri="{BB962C8B-B14F-4D97-AF65-F5344CB8AC3E}">
        <p14:creationId xmlns:p14="http://schemas.microsoft.com/office/powerpoint/2010/main" val="394621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ONTENT DIVIDER 6">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966526-9939-4A74-9826-DF3FC9923F4E}"/>
              </a:ext>
            </a:extLst>
          </p:cNvPr>
          <p:cNvPicPr>
            <a:picLocks noChangeAspect="1"/>
          </p:cNvPicPr>
          <p:nvPr userDrawn="1"/>
        </p:nvPicPr>
        <p:blipFill>
          <a:blip r:embed="rId2"/>
          <a:stretch>
            <a:fillRect/>
          </a:stretch>
        </p:blipFill>
        <p:spPr>
          <a:xfrm>
            <a:off x="-1968896" y="-1592083"/>
            <a:ext cx="14709987" cy="8837507"/>
          </a:xfrm>
          <a:prstGeom prst="rect">
            <a:avLst/>
          </a:prstGeom>
        </p:spPr>
      </p:pic>
    </p:spTree>
    <p:extLst>
      <p:ext uri="{BB962C8B-B14F-4D97-AF65-F5344CB8AC3E}">
        <p14:creationId xmlns:p14="http://schemas.microsoft.com/office/powerpoint/2010/main" val="145360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ACFF03-B4DB-4289-8511-FC99E327550F}"/>
              </a:ext>
            </a:extLst>
          </p:cNvPr>
          <p:cNvPicPr>
            <a:picLocks noChangeAspect="1"/>
          </p:cNvPicPr>
          <p:nvPr userDrawn="1"/>
        </p:nvPicPr>
        <p:blipFill>
          <a:blip r:embed="rId2"/>
          <a:stretch>
            <a:fillRect/>
          </a:stretch>
        </p:blipFill>
        <p:spPr>
          <a:xfrm>
            <a:off x="-444367" y="-409222"/>
            <a:ext cx="13165103" cy="7676444"/>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F75F6B1-DAB8-4F6E-87D8-3BD93C6DAF9D}"/>
                  </a:ext>
                </a:extLst>
              </p14:cNvPr>
              <p14:cNvContentPartPr/>
              <p14:nvPr userDrawn="1"/>
            </p14:nvContentPartPr>
            <p14:xfrm>
              <a:off x="-297737" y="1892252"/>
              <a:ext cx="360" cy="11160"/>
            </p14:xfrm>
          </p:contentPart>
        </mc:Choice>
        <mc:Fallback xmlns="">
          <p:pic>
            <p:nvPicPr>
              <p:cNvPr id="9" name="Ink 8">
                <a:extLst>
                  <a:ext uri="{FF2B5EF4-FFF2-40B4-BE49-F238E27FC236}">
                    <a16:creationId xmlns:a16="http://schemas.microsoft.com/office/drawing/2014/main" id="{7F75F6B1-DAB8-4F6E-87D8-3BD93C6DAF9D}"/>
                  </a:ext>
                </a:extLst>
              </p:cNvPr>
              <p:cNvPicPr/>
              <p:nvPr/>
            </p:nvPicPr>
            <p:blipFill>
              <a:blip r:embed="rId4"/>
              <a:stretch>
                <a:fillRect/>
              </a:stretch>
            </p:blipFill>
            <p:spPr>
              <a:xfrm>
                <a:off x="-306737" y="1882952"/>
                <a:ext cx="18000" cy="29388"/>
              </a:xfrm>
              <a:prstGeom prst="rect">
                <a:avLst/>
              </a:prstGeom>
            </p:spPr>
          </p:pic>
        </mc:Fallback>
      </mc:AlternateContent>
      <p:sp>
        <p:nvSpPr>
          <p:cNvPr id="6" name="Title 1">
            <a:extLst>
              <a:ext uri="{FF2B5EF4-FFF2-40B4-BE49-F238E27FC236}">
                <a16:creationId xmlns:a16="http://schemas.microsoft.com/office/drawing/2014/main" id="{1A373959-2932-4B0D-8AB5-39DF638377A4}"/>
              </a:ext>
            </a:extLst>
          </p:cNvPr>
          <p:cNvSpPr>
            <a:spLocks noGrp="1"/>
          </p:cNvSpPr>
          <p:nvPr>
            <p:ph type="title" hasCustomPrompt="1"/>
          </p:nvPr>
        </p:nvSpPr>
        <p:spPr>
          <a:xfrm>
            <a:off x="5879977" y="1560628"/>
            <a:ext cx="3023975" cy="2577292"/>
          </a:xfrm>
        </p:spPr>
        <p:txBody>
          <a:bodyPr>
            <a:normAutofit/>
          </a:bodyPr>
          <a:lstStyle>
            <a:lvl1pPr algn="l">
              <a:defRPr sz="2200" b="0">
                <a:solidFill>
                  <a:schemeClr val="bg1"/>
                </a:solidFill>
              </a:defRPr>
            </a:lvl1pPr>
          </a:lstStyle>
          <a:p>
            <a:r>
              <a:rPr lang="en-US"/>
              <a:t>Click to edit master title style</a:t>
            </a:r>
            <a:endParaRPr lang="en-ZA"/>
          </a:p>
        </p:txBody>
      </p:sp>
      <p:grpSp>
        <p:nvGrpSpPr>
          <p:cNvPr id="8" name="Group 7">
            <a:extLst>
              <a:ext uri="{FF2B5EF4-FFF2-40B4-BE49-F238E27FC236}">
                <a16:creationId xmlns:a16="http://schemas.microsoft.com/office/drawing/2014/main" id="{2660D556-B1D5-4CC9-A8F0-BB0C97E4A7A5}"/>
              </a:ext>
            </a:extLst>
          </p:cNvPr>
          <p:cNvGrpSpPr/>
          <p:nvPr userDrawn="1"/>
        </p:nvGrpSpPr>
        <p:grpSpPr>
          <a:xfrm>
            <a:off x="5879977" y="4077072"/>
            <a:ext cx="2952327" cy="1159452"/>
            <a:chOff x="5879977" y="4137920"/>
            <a:chExt cx="2952327" cy="1159452"/>
          </a:xfrm>
        </p:grpSpPr>
        <p:pic>
          <p:nvPicPr>
            <p:cNvPr id="3" name="Picture 2">
              <a:extLst>
                <a:ext uri="{FF2B5EF4-FFF2-40B4-BE49-F238E27FC236}">
                  <a16:creationId xmlns:a16="http://schemas.microsoft.com/office/drawing/2014/main" id="{DD9705CD-D281-4612-BDEB-F8B087362FDF}"/>
                </a:ext>
              </a:extLst>
            </p:cNvPr>
            <p:cNvPicPr>
              <a:picLocks noChangeAspect="1"/>
            </p:cNvPicPr>
            <p:nvPr userDrawn="1"/>
          </p:nvPicPr>
          <p:blipFill>
            <a:blip r:embed="rId5"/>
            <a:stretch>
              <a:fillRect/>
            </a:stretch>
          </p:blipFill>
          <p:spPr>
            <a:xfrm>
              <a:off x="6456040" y="4869159"/>
              <a:ext cx="428213" cy="428213"/>
            </a:xfrm>
            <a:prstGeom prst="rect">
              <a:avLst/>
            </a:prstGeom>
          </p:spPr>
        </p:pic>
        <p:pic>
          <p:nvPicPr>
            <p:cNvPr id="4" name="Picture 3">
              <a:extLst>
                <a:ext uri="{FF2B5EF4-FFF2-40B4-BE49-F238E27FC236}">
                  <a16:creationId xmlns:a16="http://schemas.microsoft.com/office/drawing/2014/main" id="{74F85F3E-C80E-4E63-9104-5B62806A806F}"/>
                </a:ext>
              </a:extLst>
            </p:cNvPr>
            <p:cNvPicPr>
              <a:picLocks noChangeAspect="1"/>
            </p:cNvPicPr>
            <p:nvPr userDrawn="1"/>
          </p:nvPicPr>
          <p:blipFill>
            <a:blip r:embed="rId6"/>
            <a:stretch>
              <a:fillRect/>
            </a:stretch>
          </p:blipFill>
          <p:spPr>
            <a:xfrm>
              <a:off x="5879977" y="4869159"/>
              <a:ext cx="428213" cy="428213"/>
            </a:xfrm>
            <a:prstGeom prst="rect">
              <a:avLst/>
            </a:prstGeom>
          </p:spPr>
        </p:pic>
        <p:sp>
          <p:nvSpPr>
            <p:cNvPr id="7" name="Title 1">
              <a:extLst>
                <a:ext uri="{FF2B5EF4-FFF2-40B4-BE49-F238E27FC236}">
                  <a16:creationId xmlns:a16="http://schemas.microsoft.com/office/drawing/2014/main" id="{9B94B55D-B770-4F8C-B5A2-0A3C1C770BB1}"/>
                </a:ext>
              </a:extLst>
            </p:cNvPr>
            <p:cNvSpPr txBox="1">
              <a:spLocks/>
            </p:cNvSpPr>
            <p:nvPr userDrawn="1"/>
          </p:nvSpPr>
          <p:spPr>
            <a:xfrm>
              <a:off x="5879977" y="4137920"/>
              <a:ext cx="2952327" cy="864096"/>
            </a:xfrm>
            <a:prstGeom prst="rect">
              <a:avLst/>
            </a:prstGeom>
          </p:spPr>
          <p:txBody>
            <a:bodyPr vert="horz" lIns="0" tIns="0" rIns="72000" bIns="45720" rtlCol="0" anchor="ctr" anchorCtr="0">
              <a:normAutofit/>
            </a:bodyPr>
            <a:lstStyle>
              <a:lvl1pPr algn="l" defTabSz="685783" rtl="0" eaLnBrk="1" latinLnBrk="0" hangingPunct="1">
                <a:spcBef>
                  <a:spcPct val="0"/>
                </a:spcBef>
                <a:buNone/>
                <a:defRPr sz="2200" b="0" kern="1200">
                  <a:solidFill>
                    <a:schemeClr val="bg1"/>
                  </a:solidFill>
                  <a:latin typeface="Montserrat" panose="00000500000000000000" pitchFamily="50" charset="0"/>
                  <a:ea typeface="+mj-ea"/>
                  <a:cs typeface="Calibri" panose="020F0502020204030204" pitchFamily="34" charset="0"/>
                </a:defRPr>
              </a:lvl1pPr>
            </a:lstStyle>
            <a:p>
              <a:r>
                <a:rPr lang="en-US" sz="1800" b="1">
                  <a:solidFill>
                    <a:schemeClr val="bg2"/>
                  </a:solidFill>
                </a:rPr>
                <a:t>www.nba.co.za</a:t>
              </a:r>
              <a:endParaRPr lang="en-ZA" sz="1800" b="1">
                <a:solidFill>
                  <a:schemeClr val="bg2"/>
                </a:solidFill>
              </a:endParaRPr>
            </a:p>
          </p:txBody>
        </p:sp>
      </p:grpSp>
    </p:spTree>
    <p:extLst>
      <p:ext uri="{BB962C8B-B14F-4D97-AF65-F5344CB8AC3E}">
        <p14:creationId xmlns:p14="http://schemas.microsoft.com/office/powerpoint/2010/main" val="346508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5623680E-93AB-44F3-8A37-B349C026F3DC}" type="datetimeFigureOut">
              <a:rPr lang="en-ZA" smtClean="0"/>
              <a:t>2021/11/03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66CA227-5756-4691-8295-6CA5BD429D00}" type="slidenum">
              <a:rPr lang="en-ZA" smtClean="0"/>
              <a:t>‹#›</a:t>
            </a:fld>
            <a:endParaRPr lang="en-ZA"/>
          </a:p>
        </p:txBody>
      </p:sp>
    </p:spTree>
    <p:extLst>
      <p:ext uri="{BB962C8B-B14F-4D97-AF65-F5344CB8AC3E}">
        <p14:creationId xmlns:p14="http://schemas.microsoft.com/office/powerpoint/2010/main" val="368395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525DA-87BB-4C7B-9F8E-96A14E5D2A84}"/>
              </a:ext>
            </a:extLst>
          </p:cNvPr>
          <p:cNvPicPr>
            <a:picLocks noChangeAspect="1"/>
          </p:cNvPicPr>
          <p:nvPr userDrawn="1"/>
        </p:nvPicPr>
        <p:blipFill>
          <a:blip r:embed="rId2"/>
          <a:stretch>
            <a:fillRect/>
          </a:stretch>
        </p:blipFill>
        <p:spPr>
          <a:xfrm>
            <a:off x="-1996528" y="-1587280"/>
            <a:ext cx="14719583" cy="8837507"/>
          </a:xfrm>
          <a:prstGeom prst="rect">
            <a:avLst/>
          </a:prstGeom>
        </p:spPr>
      </p:pic>
      <p:sp>
        <p:nvSpPr>
          <p:cNvPr id="5" name="Title 1">
            <a:extLst>
              <a:ext uri="{FF2B5EF4-FFF2-40B4-BE49-F238E27FC236}">
                <a16:creationId xmlns:a16="http://schemas.microsoft.com/office/drawing/2014/main" id="{219FA072-9A69-47FB-AD71-9CF7528AFFA3}"/>
              </a:ext>
            </a:extLst>
          </p:cNvPr>
          <p:cNvSpPr>
            <a:spLocks noGrp="1"/>
          </p:cNvSpPr>
          <p:nvPr>
            <p:ph type="title" hasCustomPrompt="1"/>
          </p:nvPr>
        </p:nvSpPr>
        <p:spPr>
          <a:xfrm>
            <a:off x="2927648" y="2174394"/>
            <a:ext cx="8352921" cy="1776280"/>
          </a:xfrm>
        </p:spPr>
        <p:txBody>
          <a:bodyPr lIns="0" tIns="0" anchor="b">
            <a:normAutofit/>
          </a:bodyPr>
          <a:lstStyle>
            <a:lvl1pPr algn="r">
              <a:lnSpc>
                <a:spcPct val="100000"/>
              </a:lnSpc>
              <a:defRPr sz="3200" b="1" cap="none">
                <a:solidFill>
                  <a:schemeClr val="bg1"/>
                </a:solidFill>
                <a:latin typeface="Montserrat" panose="00000500000000000000" pitchFamily="50" charset="0"/>
                <a:cs typeface="Calibri" panose="020F0502020204030204" pitchFamily="34" charset="0"/>
              </a:defRPr>
            </a:lvl1pPr>
          </a:lstStyle>
          <a:p>
            <a:r>
              <a:rPr lang="en-US"/>
              <a:t>Slide Title </a:t>
            </a:r>
            <a:br>
              <a:rPr lang="en-US"/>
            </a:br>
            <a:r>
              <a:rPr lang="en-US"/>
              <a:t>Goes Here</a:t>
            </a:r>
            <a:endParaRPr lang="en-ZA"/>
          </a:p>
        </p:txBody>
      </p:sp>
      <p:sp>
        <p:nvSpPr>
          <p:cNvPr id="6" name="Text Placeholder 2">
            <a:extLst>
              <a:ext uri="{FF2B5EF4-FFF2-40B4-BE49-F238E27FC236}">
                <a16:creationId xmlns:a16="http://schemas.microsoft.com/office/drawing/2014/main" id="{B4D28B3F-B9E5-42C9-8DAD-CCAD5755A05C}"/>
              </a:ext>
            </a:extLst>
          </p:cNvPr>
          <p:cNvSpPr>
            <a:spLocks noGrp="1"/>
          </p:cNvSpPr>
          <p:nvPr>
            <p:ph type="body" idx="1" hasCustomPrompt="1"/>
          </p:nvPr>
        </p:nvSpPr>
        <p:spPr>
          <a:xfrm>
            <a:off x="2927648" y="4005064"/>
            <a:ext cx="8352921" cy="936104"/>
          </a:xfrm>
        </p:spPr>
        <p:txBody>
          <a:bodyPr lIns="0" tIns="0" anchor="t" anchorCtr="0">
            <a:noAutofit/>
          </a:bodyPr>
          <a:lstStyle>
            <a:lvl1pPr marL="0" indent="0" algn="r">
              <a:buNone/>
              <a:defRPr lang="en-US" sz="2400" b="0" dirty="0">
                <a:latin typeface="Montserrat" panose="00000500000000000000" pitchFamily="50"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Subheading For Presentation Goes Here</a:t>
            </a:r>
            <a:endParaRPr lang="en-US"/>
          </a:p>
        </p:txBody>
      </p:sp>
    </p:spTree>
    <p:extLst>
      <p:ext uri="{BB962C8B-B14F-4D97-AF65-F5344CB8AC3E}">
        <p14:creationId xmlns:p14="http://schemas.microsoft.com/office/powerpoint/2010/main" val="74661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OW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88D75-7D48-4256-A01A-2DF3D7FDD1D4}"/>
              </a:ext>
            </a:extLst>
          </p:cNvPr>
          <p:cNvPicPr>
            <a:picLocks noChangeAspect="1"/>
          </p:cNvPicPr>
          <p:nvPr userDrawn="1"/>
        </p:nvPicPr>
        <p:blipFill>
          <a:blip r:embed="rId2"/>
          <a:stretch>
            <a:fillRect/>
          </a:stretch>
        </p:blipFill>
        <p:spPr>
          <a:xfrm>
            <a:off x="-1996528" y="-1584768"/>
            <a:ext cx="14719583" cy="8837507"/>
          </a:xfrm>
          <a:prstGeom prst="rect">
            <a:avLst/>
          </a:prstGeom>
        </p:spPr>
      </p:pic>
      <p:sp>
        <p:nvSpPr>
          <p:cNvPr id="2" name="Title 1"/>
          <p:cNvSpPr>
            <a:spLocks noGrp="1"/>
          </p:cNvSpPr>
          <p:nvPr>
            <p:ph type="title" hasCustomPrompt="1"/>
          </p:nvPr>
        </p:nvSpPr>
        <p:spPr>
          <a:xfrm>
            <a:off x="815414" y="692696"/>
            <a:ext cx="8832981" cy="4680520"/>
          </a:xfrm>
        </p:spPr>
        <p:txBody>
          <a:bodyPr lIns="0" tIns="36000" rIns="0" bIns="36000" anchor="ctr">
            <a:normAutofit/>
          </a:bodyPr>
          <a:lstStyle>
            <a:lvl1pPr algn="l">
              <a:lnSpc>
                <a:spcPct val="100000"/>
              </a:lnSpc>
              <a:defRPr sz="2800" b="1" cap="none">
                <a:solidFill>
                  <a:schemeClr val="tx2"/>
                </a:solidFill>
              </a:defRPr>
            </a:lvl1pPr>
          </a:lstStyle>
          <a:p>
            <a:r>
              <a:rPr lang="en-US"/>
              <a:t>Text goes here</a:t>
            </a:r>
            <a:endParaRPr lang="en-ZA"/>
          </a:p>
        </p:txBody>
      </p:sp>
      <p:sp>
        <p:nvSpPr>
          <p:cNvPr id="3" name="Text Placeholder 2"/>
          <p:cNvSpPr>
            <a:spLocks noGrp="1"/>
          </p:cNvSpPr>
          <p:nvPr>
            <p:ph type="body" idx="1" hasCustomPrompt="1"/>
          </p:nvPr>
        </p:nvSpPr>
        <p:spPr>
          <a:xfrm>
            <a:off x="815413" y="5373216"/>
            <a:ext cx="6144683" cy="606886"/>
          </a:xfrm>
        </p:spPr>
        <p:txBody>
          <a:bodyPr lIns="0" tIns="0" rIns="0" bIns="0" anchor="t" anchorCtr="0">
            <a:normAutofit/>
          </a:bodyPr>
          <a:lstStyle>
            <a:lvl1pPr marL="0" indent="0">
              <a:buNone/>
              <a:defRPr sz="1400" b="1" baseline="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 Text goes here</a:t>
            </a:r>
            <a:endParaRPr lang="en-US"/>
          </a:p>
        </p:txBody>
      </p:sp>
    </p:spTree>
    <p:extLst>
      <p:ext uri="{BB962C8B-B14F-4D97-AF65-F5344CB8AC3E}">
        <p14:creationId xmlns:p14="http://schemas.microsoft.com/office/powerpoint/2010/main" val="383465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7C8A8-5CA9-4505-A155-E6F35213F07F}"/>
              </a:ext>
            </a:extLst>
          </p:cNvPr>
          <p:cNvPicPr>
            <a:picLocks noChangeAspect="1"/>
          </p:cNvPicPr>
          <p:nvPr userDrawn="1"/>
        </p:nvPicPr>
        <p:blipFill>
          <a:blip r:embed="rId2"/>
          <a:stretch>
            <a:fillRect/>
          </a:stretch>
        </p:blipFill>
        <p:spPr>
          <a:xfrm>
            <a:off x="-56121" y="-1859024"/>
            <a:ext cx="13999916" cy="887588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C264A0A-9BA3-471F-9EEF-ADDD7F116E25}"/>
                  </a:ext>
                </a:extLst>
              </p14:cNvPr>
              <p14:cNvContentPartPr/>
              <p14:nvPr userDrawn="1"/>
            </p14:nvContentPartPr>
            <p14:xfrm>
              <a:off x="1669303" y="1116092"/>
              <a:ext cx="360" cy="360"/>
            </p14:xfrm>
          </p:contentPart>
        </mc:Choice>
        <mc:Fallback xmlns="">
          <p:pic>
            <p:nvPicPr>
              <p:cNvPr id="5" name="Ink 4">
                <a:extLst>
                  <a:ext uri="{FF2B5EF4-FFF2-40B4-BE49-F238E27FC236}">
                    <a16:creationId xmlns:a16="http://schemas.microsoft.com/office/drawing/2014/main" id="{4C264A0A-9BA3-471F-9EEF-ADDD7F116E25}"/>
                  </a:ext>
                </a:extLst>
              </p:cNvPr>
              <p:cNvPicPr/>
              <p:nvPr/>
            </p:nvPicPr>
            <p:blipFill>
              <a:blip r:embed="rId4"/>
              <a:stretch>
                <a:fillRect/>
              </a:stretch>
            </p:blipFill>
            <p:spPr>
              <a:xfrm>
                <a:off x="1660303" y="1107092"/>
                <a:ext cx="18000" cy="18000"/>
              </a:xfrm>
              <a:prstGeom prst="rect">
                <a:avLst/>
              </a:prstGeom>
            </p:spPr>
          </p:pic>
        </mc:Fallback>
      </mc:AlternateContent>
      <p:sp>
        <p:nvSpPr>
          <p:cNvPr id="9" name="Title Placeholder 1">
            <a:extLst>
              <a:ext uri="{FF2B5EF4-FFF2-40B4-BE49-F238E27FC236}">
                <a16:creationId xmlns:a16="http://schemas.microsoft.com/office/drawing/2014/main" id="{28768F40-1EA6-45DA-A7E7-DCEE05FA57C1}"/>
              </a:ext>
            </a:extLst>
          </p:cNvPr>
          <p:cNvSpPr>
            <a:spLocks noGrp="1"/>
          </p:cNvSpPr>
          <p:nvPr>
            <p:ph type="title"/>
          </p:nvPr>
        </p:nvSpPr>
        <p:spPr>
          <a:xfrm>
            <a:off x="527382" y="366430"/>
            <a:ext cx="11137237" cy="687212"/>
          </a:xfrm>
          <a:prstGeom prst="rect">
            <a:avLst/>
          </a:prstGeom>
        </p:spPr>
        <p:txBody>
          <a:bodyPr vert="horz" lIns="0" tIns="0" rIns="72000" bIns="45720" rtlCol="0" anchor="ctr" anchorCtr="0">
            <a:normAutofit/>
          </a:bodyPr>
          <a:lstStyle/>
          <a:p>
            <a:endParaRPr lang="en-ZA"/>
          </a:p>
        </p:txBody>
      </p:sp>
      <p:sp>
        <p:nvSpPr>
          <p:cNvPr id="11" name="Content Placeholder 2">
            <a:extLst>
              <a:ext uri="{FF2B5EF4-FFF2-40B4-BE49-F238E27FC236}">
                <a16:creationId xmlns:a16="http://schemas.microsoft.com/office/drawing/2014/main" id="{F3C2C60D-E3FE-4F5F-BB72-C8C6A9B63A9F}"/>
              </a:ext>
            </a:extLst>
          </p:cNvPr>
          <p:cNvSpPr>
            <a:spLocks noGrp="1"/>
          </p:cNvSpPr>
          <p:nvPr>
            <p:ph idx="13" hasCustomPrompt="1"/>
          </p:nvPr>
        </p:nvSpPr>
        <p:spPr>
          <a:xfrm>
            <a:off x="527382" y="1053643"/>
            <a:ext cx="11137237" cy="4967651"/>
          </a:xfrm>
        </p:spPr>
        <p:txBody>
          <a:bodyPr lIns="0" tIns="0">
            <a:normAutofit/>
          </a:bodyPr>
          <a:lstStyle>
            <a:lvl1pPr>
              <a:defRPr sz="3200" b="0">
                <a:solidFill>
                  <a:schemeClr val="tx1"/>
                </a:solidFill>
              </a:defRPr>
            </a:lvl1pPr>
            <a:lvl2pPr>
              <a:buClr>
                <a:schemeClr val="tx2"/>
              </a:buClr>
              <a:defRPr sz="2000" b="0">
                <a:solidFill>
                  <a:schemeClr val="tx1"/>
                </a:solidFill>
              </a:defRPr>
            </a:lvl2pPr>
            <a:lvl3pPr marL="857228" indent="-171446">
              <a:buClr>
                <a:schemeClr val="tx2"/>
              </a:buClr>
              <a:buFont typeface="Arial" pitchFamily="34" charset="0"/>
              <a:buChar char="•"/>
              <a:defRPr sz="2000" b="0">
                <a:solidFill>
                  <a:schemeClr val="tx1"/>
                </a:solidFill>
              </a:defRPr>
            </a:lvl3pPr>
            <a:lvl4pPr marL="1242982" indent="-214308">
              <a:buClr>
                <a:schemeClr val="tx2"/>
              </a:buClr>
              <a:buFont typeface="Arial" pitchFamily="34" charset="0"/>
              <a:buChar char="•"/>
              <a:defRPr sz="2000" b="0">
                <a:solidFill>
                  <a:schemeClr val="tx1"/>
                </a:solidFill>
              </a:defRPr>
            </a:lvl4pPr>
            <a:lvl5pPr marL="1585874" indent="-214308">
              <a:buClr>
                <a:schemeClr val="tx2"/>
              </a:buClr>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69176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SLID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57BE4A-6A90-479B-89F6-C01654FA0C45}"/>
              </a:ext>
            </a:extLst>
          </p:cNvPr>
          <p:cNvPicPr>
            <a:picLocks noChangeAspect="1"/>
          </p:cNvPicPr>
          <p:nvPr userDrawn="1"/>
        </p:nvPicPr>
        <p:blipFill>
          <a:blip r:embed="rId2"/>
          <a:stretch>
            <a:fillRect/>
          </a:stretch>
        </p:blipFill>
        <p:spPr>
          <a:xfrm>
            <a:off x="-1766584" y="-1855216"/>
            <a:ext cx="13999916" cy="8875889"/>
          </a:xfrm>
          <a:prstGeom prst="rect">
            <a:avLst/>
          </a:prstGeom>
        </p:spPr>
      </p:pic>
      <p:sp>
        <p:nvSpPr>
          <p:cNvPr id="10" name="Content Placeholder 2">
            <a:extLst>
              <a:ext uri="{FF2B5EF4-FFF2-40B4-BE49-F238E27FC236}">
                <a16:creationId xmlns:a16="http://schemas.microsoft.com/office/drawing/2014/main" id="{36CB4CFD-F4FA-44DF-95E8-7BBDC95045EC}"/>
              </a:ext>
            </a:extLst>
          </p:cNvPr>
          <p:cNvSpPr>
            <a:spLocks noGrp="1"/>
          </p:cNvSpPr>
          <p:nvPr>
            <p:ph idx="13" hasCustomPrompt="1"/>
          </p:nvPr>
        </p:nvSpPr>
        <p:spPr>
          <a:xfrm>
            <a:off x="815414" y="548682"/>
            <a:ext cx="4416490" cy="5505479"/>
          </a:xfrm>
        </p:spPr>
        <p:txBody>
          <a:bodyPr lIns="0" tIns="0" anchor="ctr">
            <a:normAutofit/>
          </a:bodyPr>
          <a:lstStyle>
            <a:lvl1pPr>
              <a:defRPr sz="2800" b="1">
                <a:solidFill>
                  <a:schemeClr val="bg1"/>
                </a:solidFill>
                <a:latin typeface="Montserrat" panose="00000500000000000000" pitchFamily="50" charset="0"/>
                <a:cs typeface="Calibri" panose="020F0502020204030204" pitchFamily="34" charset="0"/>
              </a:defRPr>
            </a:lvl1pPr>
            <a:lvl2pPr>
              <a:buClr>
                <a:srgbClr val="CC972C"/>
              </a:buClr>
              <a:defRPr sz="1350" b="0">
                <a:solidFill>
                  <a:schemeClr val="tx1"/>
                </a:solidFill>
              </a:defRPr>
            </a:lvl2pPr>
            <a:lvl3pPr marL="857228" indent="-171446">
              <a:buClr>
                <a:srgbClr val="CC972C"/>
              </a:buClr>
              <a:buFont typeface="Arial" pitchFamily="34" charset="0"/>
              <a:buChar char="•"/>
              <a:defRPr sz="1350" b="0">
                <a:solidFill>
                  <a:schemeClr val="tx1"/>
                </a:solidFill>
              </a:defRPr>
            </a:lvl3pPr>
            <a:lvl4pPr marL="1242982" indent="-214308">
              <a:buClr>
                <a:srgbClr val="CC972C"/>
              </a:buClr>
              <a:buFont typeface="Arial" pitchFamily="34" charset="0"/>
              <a:buChar char="•"/>
              <a:defRPr sz="1350" b="0">
                <a:solidFill>
                  <a:schemeClr val="tx1"/>
                </a:solidFill>
              </a:defRPr>
            </a:lvl4pPr>
            <a:lvl5pPr marL="1585874" indent="-214308">
              <a:buClr>
                <a:srgbClr val="CC972C"/>
              </a:buClr>
              <a:buFont typeface="Arial" pitchFamily="34" charset="0"/>
              <a:buChar char="•"/>
              <a:defRPr sz="1350" b="0">
                <a:solidFill>
                  <a:schemeClr val="tx1"/>
                </a:solidFill>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D34E6625-D104-4BE5-A8E0-95297E62A21E}"/>
              </a:ext>
            </a:extLst>
          </p:cNvPr>
          <p:cNvSpPr>
            <a:spLocks noGrp="1"/>
          </p:cNvSpPr>
          <p:nvPr>
            <p:ph idx="15" hasCustomPrompt="1"/>
          </p:nvPr>
        </p:nvSpPr>
        <p:spPr>
          <a:xfrm>
            <a:off x="5879976" y="548681"/>
            <a:ext cx="5630416" cy="5505480"/>
          </a:xfrm>
        </p:spPr>
        <p:txBody>
          <a:bodyPr lIns="0" tIns="0" anchor="ctr">
            <a:normAutofit/>
          </a:bodyPr>
          <a:lstStyle>
            <a:lvl1pPr>
              <a:defRPr sz="3200" b="0">
                <a:solidFill>
                  <a:schemeClr val="tx1"/>
                </a:solidFill>
                <a:latin typeface="Calibri" panose="020F0502020204030204" pitchFamily="34" charset="0"/>
                <a:cs typeface="Calibri" panose="020F0502020204030204" pitchFamily="34" charset="0"/>
              </a:defRPr>
            </a:lvl1pPr>
            <a:lvl2pPr>
              <a:buClr>
                <a:schemeClr val="tx2"/>
              </a:buClr>
              <a:defRPr sz="2000" b="0">
                <a:solidFill>
                  <a:schemeClr val="tx1"/>
                </a:solidFill>
                <a:latin typeface="Calibri" panose="020F0502020204030204" pitchFamily="34" charset="0"/>
                <a:cs typeface="Calibri" panose="020F0502020204030204" pitchFamily="34" charset="0"/>
              </a:defRPr>
            </a:lvl2pPr>
            <a:lvl3pPr marL="857228" indent="-171446">
              <a:buClr>
                <a:schemeClr val="tx2"/>
              </a:buClr>
              <a:buFont typeface="Arial" pitchFamily="34" charset="0"/>
              <a:buChar char="•"/>
              <a:defRPr sz="2000" b="0">
                <a:solidFill>
                  <a:schemeClr val="tx1"/>
                </a:solidFill>
                <a:latin typeface="Calibri" panose="020F0502020204030204" pitchFamily="34" charset="0"/>
                <a:cs typeface="Calibri" panose="020F0502020204030204" pitchFamily="34" charset="0"/>
              </a:defRPr>
            </a:lvl3pPr>
            <a:lvl4pPr marL="1242982" indent="-214308">
              <a:buClr>
                <a:schemeClr val="tx2"/>
              </a:buClr>
              <a:buFont typeface="Arial" pitchFamily="34" charset="0"/>
              <a:buChar char="•"/>
              <a:defRPr sz="2000" b="0">
                <a:solidFill>
                  <a:schemeClr val="tx1"/>
                </a:solidFill>
                <a:latin typeface="Calibri" panose="020F0502020204030204" pitchFamily="34" charset="0"/>
                <a:cs typeface="Calibri" panose="020F0502020204030204" pitchFamily="34" charset="0"/>
              </a:defRPr>
            </a:lvl4pPr>
            <a:lvl5pPr marL="1585874" indent="-214308">
              <a:buClr>
                <a:schemeClr val="tx2"/>
              </a:buClr>
              <a:buFont typeface="Arial" pitchFamily="34" charset="0"/>
              <a:buChar char="•"/>
              <a:defRPr sz="2000" b="0">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6327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AFF6DE-DFC4-404E-9D4C-57AF8C4CB756}"/>
              </a:ext>
            </a:extLst>
          </p:cNvPr>
          <p:cNvPicPr>
            <a:picLocks noChangeAspect="1"/>
          </p:cNvPicPr>
          <p:nvPr userDrawn="1"/>
        </p:nvPicPr>
        <p:blipFill>
          <a:blip r:embed="rId2"/>
          <a:stretch>
            <a:fillRect/>
          </a:stretch>
        </p:blipFill>
        <p:spPr>
          <a:xfrm>
            <a:off x="-56120" y="-1847680"/>
            <a:ext cx="13999916" cy="8866293"/>
          </a:xfrm>
          <a:prstGeom prst="rect">
            <a:avLst/>
          </a:prstGeom>
        </p:spPr>
      </p:pic>
      <p:sp>
        <p:nvSpPr>
          <p:cNvPr id="10" name="Content Placeholder 2">
            <a:extLst>
              <a:ext uri="{FF2B5EF4-FFF2-40B4-BE49-F238E27FC236}">
                <a16:creationId xmlns:a16="http://schemas.microsoft.com/office/drawing/2014/main" id="{36CB4CFD-F4FA-44DF-95E8-7BBDC95045EC}"/>
              </a:ext>
            </a:extLst>
          </p:cNvPr>
          <p:cNvSpPr>
            <a:spLocks noGrp="1"/>
          </p:cNvSpPr>
          <p:nvPr>
            <p:ph idx="13" hasCustomPrompt="1"/>
          </p:nvPr>
        </p:nvSpPr>
        <p:spPr>
          <a:xfrm>
            <a:off x="6960096" y="548682"/>
            <a:ext cx="4392488" cy="5505479"/>
          </a:xfrm>
        </p:spPr>
        <p:txBody>
          <a:bodyPr lIns="0" tIns="0" anchor="ctr">
            <a:normAutofit/>
          </a:bodyPr>
          <a:lstStyle>
            <a:lvl1pPr>
              <a:defRPr sz="2800" b="1">
                <a:solidFill>
                  <a:schemeClr val="bg1"/>
                </a:solidFill>
                <a:latin typeface="Montserrat" panose="00000500000000000000" pitchFamily="50" charset="0"/>
              </a:defRPr>
            </a:lvl1pPr>
            <a:lvl2pPr>
              <a:buClr>
                <a:srgbClr val="CC972C"/>
              </a:buClr>
              <a:defRPr sz="1350" b="0">
                <a:solidFill>
                  <a:schemeClr val="tx1"/>
                </a:solidFill>
              </a:defRPr>
            </a:lvl2pPr>
            <a:lvl3pPr marL="857228" indent="-171446">
              <a:buClr>
                <a:srgbClr val="CC972C"/>
              </a:buClr>
              <a:buFont typeface="Arial" pitchFamily="34" charset="0"/>
              <a:buChar char="•"/>
              <a:defRPr sz="1350" b="0">
                <a:solidFill>
                  <a:schemeClr val="tx1"/>
                </a:solidFill>
              </a:defRPr>
            </a:lvl3pPr>
            <a:lvl4pPr marL="1242982" indent="-214308">
              <a:buClr>
                <a:srgbClr val="CC972C"/>
              </a:buClr>
              <a:buFont typeface="Arial" pitchFamily="34" charset="0"/>
              <a:buChar char="•"/>
              <a:defRPr sz="1350" b="0">
                <a:solidFill>
                  <a:schemeClr val="tx1"/>
                </a:solidFill>
              </a:defRPr>
            </a:lvl4pPr>
            <a:lvl5pPr marL="1585874" indent="-214308">
              <a:buClr>
                <a:srgbClr val="CC972C"/>
              </a:buClr>
              <a:buFont typeface="Arial" pitchFamily="34" charset="0"/>
              <a:buChar char="•"/>
              <a:defRPr sz="1350" b="0">
                <a:solidFill>
                  <a:schemeClr val="tx1"/>
                </a:solidFill>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3E7EA2F2-B7F5-4F19-9AD9-978663C9202A}"/>
              </a:ext>
            </a:extLst>
          </p:cNvPr>
          <p:cNvSpPr>
            <a:spLocks noGrp="1"/>
          </p:cNvSpPr>
          <p:nvPr>
            <p:ph idx="15" hasCustomPrompt="1"/>
          </p:nvPr>
        </p:nvSpPr>
        <p:spPr>
          <a:xfrm>
            <a:off x="681609" y="548681"/>
            <a:ext cx="5558408" cy="5505480"/>
          </a:xfrm>
        </p:spPr>
        <p:txBody>
          <a:bodyPr lIns="0" tIns="0" anchor="ctr">
            <a:normAutofit/>
          </a:bodyPr>
          <a:lstStyle>
            <a:lvl1pPr>
              <a:defRPr sz="3200" b="0">
                <a:solidFill>
                  <a:schemeClr val="tx1"/>
                </a:solidFill>
              </a:defRPr>
            </a:lvl1pPr>
            <a:lvl2pPr>
              <a:buClr>
                <a:schemeClr val="tx2"/>
              </a:buClr>
              <a:defRPr sz="2000" b="0">
                <a:solidFill>
                  <a:schemeClr val="tx1"/>
                </a:solidFill>
              </a:defRPr>
            </a:lvl2pPr>
            <a:lvl3pPr marL="857228" indent="-171446">
              <a:buClr>
                <a:schemeClr val="tx2"/>
              </a:buClr>
              <a:buFont typeface="Arial" pitchFamily="34" charset="0"/>
              <a:buChar char="•"/>
              <a:defRPr sz="2000" b="0">
                <a:solidFill>
                  <a:schemeClr val="tx1"/>
                </a:solidFill>
              </a:defRPr>
            </a:lvl3pPr>
            <a:lvl4pPr marL="1242982" indent="-214308">
              <a:buClr>
                <a:schemeClr val="tx2"/>
              </a:buClr>
              <a:buFont typeface="Arial" pitchFamily="34" charset="0"/>
              <a:buChar char="•"/>
              <a:defRPr sz="2000" b="0">
                <a:solidFill>
                  <a:schemeClr val="tx1"/>
                </a:solidFill>
              </a:defRPr>
            </a:lvl4pPr>
            <a:lvl5pPr marL="1585874" indent="-214308">
              <a:buClr>
                <a:schemeClr val="tx2"/>
              </a:buClr>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1474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6CE785-8C52-4599-B8A0-9AB5E31B0625}"/>
              </a:ext>
            </a:extLst>
          </p:cNvPr>
          <p:cNvPicPr>
            <a:picLocks noChangeAspect="1"/>
          </p:cNvPicPr>
          <p:nvPr userDrawn="1"/>
        </p:nvPicPr>
        <p:blipFill>
          <a:blip r:embed="rId2"/>
          <a:stretch>
            <a:fillRect/>
          </a:stretch>
        </p:blipFill>
        <p:spPr>
          <a:xfrm>
            <a:off x="-56121" y="-1859024"/>
            <a:ext cx="13999916" cy="8875889"/>
          </a:xfrm>
          <a:prstGeom prst="rect">
            <a:avLst/>
          </a:prstGeom>
        </p:spPr>
      </p:pic>
      <p:sp>
        <p:nvSpPr>
          <p:cNvPr id="2" name="Title 1"/>
          <p:cNvSpPr>
            <a:spLocks noGrp="1"/>
          </p:cNvSpPr>
          <p:nvPr>
            <p:ph type="title" hasCustomPrompt="1"/>
          </p:nvPr>
        </p:nvSpPr>
        <p:spPr/>
        <p:txBody>
          <a:bodyPr/>
          <a:lstStyle>
            <a:lvl1pPr>
              <a:defRPr/>
            </a:lvl1pPr>
          </a:lstStyle>
          <a:p>
            <a:r>
              <a:rPr lang="en-US"/>
              <a:t>Click to edit master title style</a:t>
            </a:r>
            <a:endParaRPr lang="en-ZA"/>
          </a:p>
        </p:txBody>
      </p:sp>
    </p:spTree>
    <p:extLst>
      <p:ext uri="{BB962C8B-B14F-4D97-AF65-F5344CB8AC3E}">
        <p14:creationId xmlns:p14="http://schemas.microsoft.com/office/powerpoint/2010/main" val="41169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CONTENT DIVIDER 1">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7F75F6B1-DAB8-4F6E-87D8-3BD93C6DAF9D}"/>
                  </a:ext>
                </a:extLst>
              </p14:cNvPr>
              <p14:cNvContentPartPr/>
              <p14:nvPr userDrawn="1"/>
            </p14:nvContentPartPr>
            <p14:xfrm>
              <a:off x="-2273991" y="277697"/>
              <a:ext cx="360" cy="9486"/>
            </p14:xfrm>
          </p:contentPart>
        </mc:Choice>
        <mc:Fallback xmlns="">
          <p:pic>
            <p:nvPicPr>
              <p:cNvPr id="9" name="Ink 8">
                <a:extLst>
                  <a:ext uri="{FF2B5EF4-FFF2-40B4-BE49-F238E27FC236}">
                    <a16:creationId xmlns:a16="http://schemas.microsoft.com/office/drawing/2014/main" id="{7F75F6B1-DAB8-4F6E-87D8-3BD93C6DAF9D}"/>
                  </a:ext>
                </a:extLst>
              </p:cNvPr>
              <p:cNvPicPr/>
              <p:nvPr/>
            </p:nvPicPr>
            <p:blipFill>
              <a:blip r:embed="rId3"/>
              <a:stretch>
                <a:fillRect/>
              </a:stretch>
            </p:blipFill>
            <p:spPr>
              <a:xfrm>
                <a:off x="-2282991" y="268576"/>
                <a:ext cx="18000" cy="27363"/>
              </a:xfrm>
              <a:prstGeom prst="rect">
                <a:avLst/>
              </a:prstGeom>
            </p:spPr>
          </p:pic>
        </mc:Fallback>
      </mc:AlternateContent>
      <p:pic>
        <p:nvPicPr>
          <p:cNvPr id="3" name="Picture 2">
            <a:extLst>
              <a:ext uri="{FF2B5EF4-FFF2-40B4-BE49-F238E27FC236}">
                <a16:creationId xmlns:a16="http://schemas.microsoft.com/office/drawing/2014/main" id="{879C7FE7-0F0D-485E-B80A-9B4436054B0B}"/>
              </a:ext>
            </a:extLst>
          </p:cNvPr>
          <p:cNvPicPr>
            <a:picLocks noChangeAspect="1"/>
          </p:cNvPicPr>
          <p:nvPr userDrawn="1"/>
        </p:nvPicPr>
        <p:blipFill>
          <a:blip r:embed="rId4"/>
          <a:stretch>
            <a:fillRect/>
          </a:stretch>
        </p:blipFill>
        <p:spPr>
          <a:xfrm>
            <a:off x="-1974108" y="-1592083"/>
            <a:ext cx="14709987" cy="8837507"/>
          </a:xfrm>
          <a:prstGeom prst="rect">
            <a:avLst/>
          </a:prstGeom>
        </p:spPr>
      </p:pic>
    </p:spTree>
    <p:extLst>
      <p:ext uri="{BB962C8B-B14F-4D97-AF65-F5344CB8AC3E}">
        <p14:creationId xmlns:p14="http://schemas.microsoft.com/office/powerpoint/2010/main" val="305017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DIVI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CB37BE-2187-446D-B43F-6D0AF5F9ACDA}"/>
              </a:ext>
            </a:extLst>
          </p:cNvPr>
          <p:cNvPicPr>
            <a:picLocks noChangeAspect="1"/>
          </p:cNvPicPr>
          <p:nvPr userDrawn="1"/>
        </p:nvPicPr>
        <p:blipFill>
          <a:blip r:embed="rId2"/>
          <a:stretch>
            <a:fillRect/>
          </a:stretch>
        </p:blipFill>
        <p:spPr>
          <a:xfrm>
            <a:off x="-1969616" y="-1592083"/>
            <a:ext cx="14709987" cy="8837507"/>
          </a:xfrm>
          <a:prstGeom prst="rect">
            <a:avLst/>
          </a:prstGeom>
        </p:spPr>
      </p:pic>
    </p:spTree>
    <p:extLst>
      <p:ext uri="{BB962C8B-B14F-4D97-AF65-F5344CB8AC3E}">
        <p14:creationId xmlns:p14="http://schemas.microsoft.com/office/powerpoint/2010/main" val="40393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ink/ink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382" y="366430"/>
            <a:ext cx="11137237" cy="687212"/>
          </a:xfrm>
          <a:prstGeom prst="rect">
            <a:avLst/>
          </a:prstGeom>
        </p:spPr>
        <p:txBody>
          <a:bodyPr vert="horz" lIns="0" tIns="0" rIns="72000" bIns="45720" rtlCol="0" anchor="ctr" anchorCtr="0">
            <a:normAutofit/>
          </a:bodyPr>
          <a:lstStyle/>
          <a:p>
            <a:r>
              <a:rPr lang="en-US" sz="2800"/>
              <a:t>OER, open licensing, and the role of librarians</a:t>
            </a:r>
            <a:endParaRPr lang="en-ZA"/>
          </a:p>
        </p:txBody>
      </p:sp>
      <p:sp>
        <p:nvSpPr>
          <p:cNvPr id="3" name="Text Placeholder 2"/>
          <p:cNvSpPr>
            <a:spLocks noGrp="1"/>
          </p:cNvSpPr>
          <p:nvPr>
            <p:ph type="body" idx="1"/>
          </p:nvPr>
        </p:nvSpPr>
        <p:spPr>
          <a:xfrm>
            <a:off x="527382" y="1053642"/>
            <a:ext cx="11137237" cy="5183670"/>
          </a:xfrm>
          <a:prstGeom prst="rect">
            <a:avLst/>
          </a:prstGeom>
        </p:spPr>
        <p:txBody>
          <a:bodyPr vert="horz" lIns="0" tIns="0" rIns="720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mc:AlternateContent xmlns:mc="http://schemas.openxmlformats.org/markup-compatibility/2006" xmlns:p14="http://schemas.microsoft.com/office/powerpoint/2010/main">
        <mc:Choice Requires="p14">
          <p:contentPart p14:bwMode="auto" r:id="rId17">
            <p14:nvContentPartPr>
              <p14:cNvPr id="4" name="Ink 3">
                <a:extLst>
                  <a:ext uri="{FF2B5EF4-FFF2-40B4-BE49-F238E27FC236}">
                    <a16:creationId xmlns:a16="http://schemas.microsoft.com/office/drawing/2014/main" id="{291CE71A-AFCB-4B55-BCF5-23F83DAA0B23}"/>
                  </a:ext>
                </a:extLst>
              </p14:cNvPr>
              <p14:cNvContentPartPr/>
              <p14:nvPr userDrawn="1"/>
            </p14:nvContentPartPr>
            <p14:xfrm>
              <a:off x="11812220" y="34445"/>
              <a:ext cx="480" cy="9000"/>
            </p14:xfrm>
          </p:contentPart>
        </mc:Choice>
        <mc:Fallback xmlns="">
          <p:pic>
            <p:nvPicPr>
              <p:cNvPr id="4" name="Ink 3">
                <a:extLst>
                  <a:ext uri="{FF2B5EF4-FFF2-40B4-BE49-F238E27FC236}">
                    <a16:creationId xmlns:a16="http://schemas.microsoft.com/office/drawing/2014/main" id="{291CE71A-AFCB-4B55-BCF5-23F83DAA0B23}"/>
                  </a:ext>
                </a:extLst>
              </p:cNvPr>
              <p:cNvPicPr/>
              <p:nvPr/>
            </p:nvPicPr>
            <p:blipFill>
              <a:blip r:embed="rId18"/>
              <a:stretch>
                <a:fillRect/>
              </a:stretch>
            </p:blipFill>
            <p:spPr>
              <a:xfrm>
                <a:off x="11800220" y="25445"/>
                <a:ext cx="24000" cy="26640"/>
              </a:xfrm>
              <a:prstGeom prst="rect">
                <a:avLst/>
              </a:prstGeom>
            </p:spPr>
          </p:pic>
        </mc:Fallback>
      </mc:AlternateContent>
    </p:spTree>
    <p:extLst>
      <p:ext uri="{BB962C8B-B14F-4D97-AF65-F5344CB8AC3E}">
        <p14:creationId xmlns:p14="http://schemas.microsoft.com/office/powerpoint/2010/main" val="467000673"/>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4" r:id="rId3"/>
    <p:sldLayoutId id="2147483650" r:id="rId4"/>
    <p:sldLayoutId id="2147483652" r:id="rId5"/>
    <p:sldLayoutId id="2147483665" r:id="rId6"/>
    <p:sldLayoutId id="2147483654" r:id="rId7"/>
    <p:sldLayoutId id="2147483676" r:id="rId8"/>
    <p:sldLayoutId id="2147483672" r:id="rId9"/>
    <p:sldLayoutId id="2147483673" r:id="rId10"/>
    <p:sldLayoutId id="2147483674" r:id="rId11"/>
    <p:sldLayoutId id="2147483675" r:id="rId12"/>
    <p:sldLayoutId id="2147483671" r:id="rId13"/>
    <p:sldLayoutId id="2147483666" r:id="rId14"/>
    <p:sldLayoutId id="2147483677" r:id="rId15"/>
  </p:sldLayoutIdLst>
  <p:hf hdr="0" dt="0"/>
  <p:txStyles>
    <p:titleStyle>
      <a:lvl1pPr algn="l" defTabSz="685783" rtl="0" eaLnBrk="1" latinLnBrk="0" hangingPunct="1">
        <a:spcBef>
          <a:spcPct val="0"/>
        </a:spcBef>
        <a:buNone/>
        <a:defRPr sz="2800" b="1" kern="1200">
          <a:solidFill>
            <a:schemeClr val="tx1"/>
          </a:solidFill>
          <a:latin typeface="Montserrat" panose="00000500000000000000" pitchFamily="50" charset="0"/>
          <a:ea typeface="+mj-ea"/>
          <a:cs typeface="Calibri" panose="020F0502020204030204" pitchFamily="34" charset="0"/>
        </a:defRPr>
      </a:lvl1pPr>
    </p:titleStyle>
    <p:body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erafrica.org/book/learning-pathways-open-education-online-tutorials"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hyperlink" Target="https://creativecommons.org/licenses/" TargetMode="Externa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penaccess.nl/en/what-is-open-access" TargetMode="External"/><Relationship Id="rId2" Type="http://schemas.openxmlformats.org/officeDocument/2006/relationships/hyperlink" Target="https://en.unesco.org/themes/building-knowledge-societies/oe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reativecommons.org/faq/"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wur.nl/en/article/What-are-Creative-Commons-licenses.htm" TargetMode="External"/><Relationship Id="rId1" Type="http://schemas.openxmlformats.org/officeDocument/2006/relationships/slideLayout" Target="../slideLayouts/slideLayout13.xml"/><Relationship Id="rId6" Type="http://schemas.openxmlformats.org/officeDocument/2006/relationships/hyperlink" Target="https://creativecommons.org/licenses/by-sa/4.0/" TargetMode="External"/><Relationship Id="rId5" Type="http://schemas.openxmlformats.org/officeDocument/2006/relationships/hyperlink" Target="https://foter.com/" TargetMode="External"/><Relationship Id="rId4" Type="http://schemas.openxmlformats.org/officeDocument/2006/relationships/hyperlink" Target="http://foter.com/blog/how-to-attribute-creative-commons-photo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toryweaver.org.in/"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7A351-7B17-49FC-966D-5D47C8D249A7}"/>
              </a:ext>
            </a:extLst>
          </p:cNvPr>
          <p:cNvSpPr>
            <a:spLocks noGrp="1"/>
          </p:cNvSpPr>
          <p:nvPr>
            <p:ph type="title"/>
          </p:nvPr>
        </p:nvSpPr>
        <p:spPr>
          <a:xfrm>
            <a:off x="4151784" y="2204864"/>
            <a:ext cx="7272798" cy="3312368"/>
          </a:xfrm>
        </p:spPr>
        <p:txBody>
          <a:bodyPr>
            <a:noAutofit/>
          </a:bodyPr>
          <a:lstStyle/>
          <a:p>
            <a:r>
              <a:rPr lang="en-US" sz="4000" dirty="0"/>
              <a:t>OERs and open licensing: Why it matters to open universities?</a:t>
            </a:r>
            <a:endParaRPr lang="en-ZA" sz="2400" dirty="0"/>
          </a:p>
        </p:txBody>
      </p:sp>
      <p:sp>
        <p:nvSpPr>
          <p:cNvPr id="4" name="Text Placeholder 3">
            <a:extLst>
              <a:ext uri="{FF2B5EF4-FFF2-40B4-BE49-F238E27FC236}">
                <a16:creationId xmlns:a16="http://schemas.microsoft.com/office/drawing/2014/main" id="{39F30C06-7D34-491F-AAE6-8034967421F0}"/>
              </a:ext>
            </a:extLst>
          </p:cNvPr>
          <p:cNvSpPr>
            <a:spLocks noGrp="1"/>
          </p:cNvSpPr>
          <p:nvPr>
            <p:ph type="body" idx="10"/>
          </p:nvPr>
        </p:nvSpPr>
        <p:spPr/>
        <p:txBody>
          <a:bodyPr>
            <a:normAutofit fontScale="92500"/>
          </a:bodyPr>
          <a:lstStyle/>
          <a:p>
            <a:r>
              <a:rPr lang="en-ZA" dirty="0"/>
              <a:t>October 2021</a:t>
            </a:r>
          </a:p>
        </p:txBody>
      </p:sp>
      <p:sp>
        <p:nvSpPr>
          <p:cNvPr id="5" name="Text Placeholder 4">
            <a:extLst>
              <a:ext uri="{FF2B5EF4-FFF2-40B4-BE49-F238E27FC236}">
                <a16:creationId xmlns:a16="http://schemas.microsoft.com/office/drawing/2014/main" id="{662812A2-5F34-4B38-830B-DA0AD6AA92A5}"/>
              </a:ext>
            </a:extLst>
          </p:cNvPr>
          <p:cNvSpPr>
            <a:spLocks noGrp="1"/>
          </p:cNvSpPr>
          <p:nvPr>
            <p:ph type="body" idx="11"/>
          </p:nvPr>
        </p:nvSpPr>
        <p:spPr/>
        <p:txBody>
          <a:bodyPr/>
          <a:lstStyle/>
          <a:p>
            <a:r>
              <a:rPr lang="en-ZA"/>
              <a:t>Neil Butcher, OER Africa</a:t>
            </a:r>
          </a:p>
          <a:p>
            <a:endParaRPr lang="en-ZA"/>
          </a:p>
        </p:txBody>
      </p:sp>
    </p:spTree>
    <p:extLst>
      <p:ext uri="{BB962C8B-B14F-4D97-AF65-F5344CB8AC3E}">
        <p14:creationId xmlns:p14="http://schemas.microsoft.com/office/powerpoint/2010/main" val="418082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3DFA923-B5F8-4092-94B5-C9AE82A0E154}"/>
              </a:ext>
            </a:extLst>
          </p:cNvPr>
          <p:cNvSpPr>
            <a:spLocks noGrp="1"/>
          </p:cNvSpPr>
          <p:nvPr>
            <p:ph type="title"/>
          </p:nvPr>
        </p:nvSpPr>
        <p:spPr>
          <a:xfrm>
            <a:off x="527382" y="366430"/>
            <a:ext cx="11137237" cy="687212"/>
          </a:xfrm>
        </p:spPr>
        <p:txBody>
          <a:bodyPr anchor="ctr">
            <a:normAutofit/>
          </a:bodyPr>
          <a:lstStyle/>
          <a:p>
            <a:r>
              <a:rPr lang="en-US"/>
              <a:t>‘OER policies’ provide no guarantee of openness</a:t>
            </a:r>
          </a:p>
        </p:txBody>
      </p:sp>
      <p:graphicFrame>
        <p:nvGraphicFramePr>
          <p:cNvPr id="5" name="TextBox 2">
            <a:extLst>
              <a:ext uri="{FF2B5EF4-FFF2-40B4-BE49-F238E27FC236}">
                <a16:creationId xmlns:a16="http://schemas.microsoft.com/office/drawing/2014/main" id="{A2863488-24E9-43F2-9583-CEEA7272C068}"/>
              </a:ext>
            </a:extLst>
          </p:cNvPr>
          <p:cNvGraphicFramePr/>
          <p:nvPr/>
        </p:nvGraphicFramePr>
        <p:xfrm>
          <a:off x="527382" y="1053643"/>
          <a:ext cx="11137237" cy="4967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61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6AB95-908E-4F0D-BFBC-33D6813C60D5}"/>
              </a:ext>
            </a:extLst>
          </p:cNvPr>
          <p:cNvSpPr txBox="1">
            <a:spLocks/>
          </p:cNvSpPr>
          <p:nvPr/>
        </p:nvSpPr>
        <p:spPr>
          <a:xfrm>
            <a:off x="815414" y="548682"/>
            <a:ext cx="4416490" cy="5505479"/>
          </a:xfrm>
          <a:prstGeom prst="rect">
            <a:avLst/>
          </a:prstGeom>
        </p:spPr>
        <p:txBody>
          <a:bodyPr/>
          <a:lst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ZA"/>
          </a:p>
        </p:txBody>
      </p:sp>
      <p:sp>
        <p:nvSpPr>
          <p:cNvPr id="3" name="TextBox 2">
            <a:extLst>
              <a:ext uri="{FF2B5EF4-FFF2-40B4-BE49-F238E27FC236}">
                <a16:creationId xmlns:a16="http://schemas.microsoft.com/office/drawing/2014/main" id="{491DCECB-8363-4D21-AC59-1F683053232F}"/>
              </a:ext>
            </a:extLst>
          </p:cNvPr>
          <p:cNvSpPr txBox="1"/>
          <p:nvPr/>
        </p:nvSpPr>
        <p:spPr>
          <a:xfrm>
            <a:off x="1487488" y="579358"/>
            <a:ext cx="8928992" cy="7386638"/>
          </a:xfrm>
          <a:prstGeom prst="rect">
            <a:avLst/>
          </a:prstGeom>
          <a:noFill/>
        </p:spPr>
        <p:txBody>
          <a:bodyPr wrap="square" rtlCol="0">
            <a:spAutoFit/>
          </a:bodyPr>
          <a:lstStyle/>
          <a:p>
            <a:r>
              <a:rPr lang="en-ZA" sz="2400" dirty="0">
                <a:solidFill>
                  <a:schemeClr val="bg1"/>
                </a:solidFill>
                <a:latin typeface="Montserrat"/>
              </a:rPr>
              <a:t>Open licensing allows wider access to knowledge and data. This can facilitate translation, repurposing into more accessible formats, and wider distribution, enabling more people to participate actively in the global knowledge economy. </a:t>
            </a:r>
          </a:p>
          <a:p>
            <a:endParaRPr lang="en-ZA" sz="2400" dirty="0">
              <a:solidFill>
                <a:schemeClr val="bg1"/>
              </a:solidFill>
              <a:latin typeface="Montserrat"/>
            </a:endParaRPr>
          </a:p>
          <a:p>
            <a:r>
              <a:rPr lang="en-ZA" sz="2400" dirty="0">
                <a:solidFill>
                  <a:schemeClr val="bg1"/>
                </a:solidFill>
                <a:latin typeface="Montserrat"/>
              </a:rPr>
              <a:t>Librarians are positioned to lead the way in the 4IR by helping their institutions and communities understand and harness the potential of open licences and OER.</a:t>
            </a:r>
          </a:p>
          <a:p>
            <a:endParaRPr lang="en-ZA" sz="2400" dirty="0">
              <a:solidFill>
                <a:schemeClr val="bg1"/>
              </a:solidFill>
              <a:latin typeface="Montserrat"/>
            </a:endParaRPr>
          </a:p>
          <a:p>
            <a:r>
              <a:rPr lang="en-ZA" sz="2400" dirty="0">
                <a:solidFill>
                  <a:schemeClr val="bg1"/>
                </a:solidFill>
                <a:latin typeface="Montserrat"/>
              </a:rPr>
              <a:t>OER Africa has developed </a:t>
            </a:r>
            <a:r>
              <a:rPr lang="en-US" sz="2400" dirty="0">
                <a:solidFill>
                  <a:schemeClr val="bg1"/>
                </a:solidFill>
                <a:latin typeface="Montserrat"/>
              </a:rPr>
              <a:t>a series of tutorials or ‘learning pathways’ to develop effective open educations practices while providing immediate access to relevant, useful skills and knowledge to understand open licensing. </a:t>
            </a:r>
          </a:p>
          <a:p>
            <a:r>
              <a:rPr lang="en-US" sz="2400" dirty="0">
                <a:solidFill>
                  <a:schemeClr val="bg1"/>
                </a:solidFill>
                <a:latin typeface="Montserrat"/>
              </a:rPr>
              <a:t>Access the learning pathways at </a:t>
            </a:r>
            <a:r>
              <a:rPr lang="en-US" sz="2400" dirty="0">
                <a:solidFill>
                  <a:schemeClr val="bg1"/>
                </a:solidFill>
                <a:latin typeface="Montserrat"/>
                <a:hlinkClick r:id="rId2">
                  <a:extLst>
                    <a:ext uri="{A12FA001-AC4F-418D-AE19-62706E023703}">
                      <ahyp:hlinkClr xmlns:ahyp="http://schemas.microsoft.com/office/drawing/2018/hyperlinkcolor" val="tx"/>
                    </a:ext>
                  </a:extLst>
                </a:hlinkClick>
              </a:rPr>
              <a:t>oerafrica.org</a:t>
            </a:r>
            <a:endParaRPr lang="en-ZA" sz="2400" dirty="0">
              <a:solidFill>
                <a:schemeClr val="bg1"/>
              </a:solidFill>
              <a:latin typeface="Montserrat"/>
            </a:endParaRPr>
          </a:p>
          <a:p>
            <a:endParaRPr lang="en-ZA" sz="2400" b="1" dirty="0">
              <a:solidFill>
                <a:schemeClr val="bg1"/>
              </a:solidFill>
              <a:latin typeface="Montserrat"/>
            </a:endParaRPr>
          </a:p>
          <a:p>
            <a:endParaRPr lang="en-ZA" sz="2400" b="1" dirty="0">
              <a:solidFill>
                <a:schemeClr val="bg1"/>
              </a:solidFill>
              <a:latin typeface="Montserrat"/>
            </a:endParaRPr>
          </a:p>
          <a:p>
            <a:endParaRPr lang="en-ZA" sz="2400" b="1" dirty="0">
              <a:solidFill>
                <a:schemeClr val="bg1"/>
              </a:solidFill>
              <a:latin typeface="Montserrat"/>
            </a:endParaRPr>
          </a:p>
          <a:p>
            <a:endParaRPr lang="en-ZA" dirty="0">
              <a:solidFill>
                <a:schemeClr val="bg1"/>
              </a:solidFill>
              <a:latin typeface="Montserrat"/>
            </a:endParaRPr>
          </a:p>
        </p:txBody>
      </p:sp>
    </p:spTree>
    <p:extLst>
      <p:ext uri="{BB962C8B-B14F-4D97-AF65-F5344CB8AC3E}">
        <p14:creationId xmlns:p14="http://schemas.microsoft.com/office/powerpoint/2010/main" val="273888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6A54-BAD6-450F-9BA1-959D07B64A5F}"/>
              </a:ext>
            </a:extLst>
          </p:cNvPr>
          <p:cNvSpPr>
            <a:spLocks noGrp="1"/>
          </p:cNvSpPr>
          <p:nvPr>
            <p:ph type="title"/>
          </p:nvPr>
        </p:nvSpPr>
        <p:spPr>
          <a:xfrm>
            <a:off x="5879977" y="1560628"/>
            <a:ext cx="3920971" cy="2577292"/>
          </a:xfrm>
        </p:spPr>
        <p:txBody>
          <a:bodyPr>
            <a:normAutofit/>
          </a:bodyPr>
          <a:lstStyle/>
          <a:p>
            <a:r>
              <a:rPr lang="en-US" sz="2000"/>
              <a:t>This work is licensed under a Creative Commons </a:t>
            </a:r>
            <a:br>
              <a:rPr lang="en-US" sz="2000"/>
            </a:br>
            <a:r>
              <a:rPr lang="en-US" sz="2000"/>
              <a:t>Attribution 4.0 International (CC BY 4.0) Licence</a:t>
            </a:r>
            <a:br>
              <a:rPr lang="en-US"/>
            </a:br>
            <a:r>
              <a:rPr lang="en-US" sz="1400" b="1">
                <a:hlinkClick r:id="rId2"/>
              </a:rPr>
              <a:t>https://creativecommons.org/licenses/</a:t>
            </a:r>
            <a:r>
              <a:rPr lang="en-US" sz="1400" b="1"/>
              <a:t>  </a:t>
            </a:r>
            <a:br>
              <a:rPr lang="en-US"/>
            </a:br>
            <a:endParaRPr lang="en-ZA"/>
          </a:p>
        </p:txBody>
      </p:sp>
      <p:pic>
        <p:nvPicPr>
          <p:cNvPr id="3" name="Picture 2">
            <a:hlinkClick r:id="rId3"/>
            <a:extLst>
              <a:ext uri="{FF2B5EF4-FFF2-40B4-BE49-F238E27FC236}">
                <a16:creationId xmlns:a16="http://schemas.microsoft.com/office/drawing/2014/main" id="{9505E724-38E0-4E8C-85E2-CD5DC5A103CF}"/>
              </a:ext>
            </a:extLst>
          </p:cNvPr>
          <p:cNvPicPr>
            <a:picLocks noChangeAspect="1" noChangeArrowheads="1"/>
          </p:cNvPicPr>
          <p:nvPr/>
        </p:nvPicPr>
        <p:blipFill>
          <a:blip r:embed="rId4" cstate="print"/>
          <a:srcRect/>
          <a:stretch>
            <a:fillRect/>
          </a:stretch>
        </p:blipFill>
        <p:spPr bwMode="auto">
          <a:xfrm>
            <a:off x="5879977" y="3717032"/>
            <a:ext cx="1676400" cy="547688"/>
          </a:xfrm>
          <a:prstGeom prst="rect">
            <a:avLst/>
          </a:prstGeom>
          <a:noFill/>
          <a:ln w="9525">
            <a:noFill/>
            <a:miter lim="800000"/>
            <a:headEnd/>
            <a:tailEnd/>
          </a:ln>
        </p:spPr>
      </p:pic>
    </p:spTree>
    <p:extLst>
      <p:ext uri="{BB962C8B-B14F-4D97-AF65-F5344CB8AC3E}">
        <p14:creationId xmlns:p14="http://schemas.microsoft.com/office/powerpoint/2010/main" val="78273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36DB7754-295F-4249-8819-713906DD509B}"/>
              </a:ext>
            </a:extLst>
          </p:cNvPr>
          <p:cNvSpPr>
            <a:spLocks noGrp="1"/>
          </p:cNvSpPr>
          <p:nvPr>
            <p:ph idx="13"/>
          </p:nvPr>
        </p:nvSpPr>
        <p:spPr>
          <a:xfrm>
            <a:off x="815414" y="83127"/>
            <a:ext cx="4416490" cy="6602681"/>
          </a:xfrm>
        </p:spPr>
        <p:txBody>
          <a:bodyPr>
            <a:normAutofit fontScale="70000" lnSpcReduction="20000"/>
          </a:bodyPr>
          <a:lstStyle/>
          <a:p>
            <a:r>
              <a:rPr lang="en-US" dirty="0"/>
              <a:t>Covid-19 lockdowns have forced more content creators to make their work available on the Internet, but in a world of online information and knowledge, navigation and assessment of quality is becoming more difficult.</a:t>
            </a:r>
          </a:p>
          <a:p>
            <a:endParaRPr lang="en-US" dirty="0"/>
          </a:p>
          <a:p>
            <a:r>
              <a:rPr lang="en-ZA" dirty="0"/>
              <a:t>Acceleration of global problems (pandemic, climate change, food security, shifting employment due to 4IR, etc) requires international cooperation (supported by open knowledge networks) but there are growing signs of isolation and closure.</a:t>
            </a:r>
          </a:p>
          <a:p>
            <a:endParaRPr lang="en-ZA" dirty="0"/>
          </a:p>
          <a:p>
            <a:r>
              <a:rPr lang="en-US" dirty="0"/>
              <a:t>To be part of the knowledge economy and join the 4IR, we all need to be able to find the information we are looking for when we need it. </a:t>
            </a:r>
          </a:p>
        </p:txBody>
      </p:sp>
      <p:pic>
        <p:nvPicPr>
          <p:cNvPr id="7" name="Content Placeholder 6">
            <a:extLst>
              <a:ext uri="{FF2B5EF4-FFF2-40B4-BE49-F238E27FC236}">
                <a16:creationId xmlns:a16="http://schemas.microsoft.com/office/drawing/2014/main" id="{F697116E-E9DE-4A03-8831-8B4257207DA5}"/>
              </a:ext>
            </a:extLst>
          </p:cNvPr>
          <p:cNvPicPr>
            <a:picLocks noGrp="1" noChangeAspect="1"/>
          </p:cNvPicPr>
          <p:nvPr>
            <p:ph idx="15"/>
          </p:nvPr>
        </p:nvPicPr>
        <p:blipFill rotWithShape="1">
          <a:blip r:embed="rId2" cstate="print">
            <a:extLst>
              <a:ext uri="{28A0092B-C50C-407E-A947-70E740481C1C}">
                <a14:useLocalDpi xmlns:a14="http://schemas.microsoft.com/office/drawing/2010/main" val="0"/>
              </a:ext>
            </a:extLst>
          </a:blip>
          <a:srcRect l="24157" r="18572"/>
          <a:stretch/>
        </p:blipFill>
        <p:spPr>
          <a:xfrm>
            <a:off x="5442000" y="-45265"/>
            <a:ext cx="6825446" cy="6903265"/>
          </a:xfrm>
          <a:noFill/>
        </p:spPr>
      </p:pic>
    </p:spTree>
    <p:extLst>
      <p:ext uri="{BB962C8B-B14F-4D97-AF65-F5344CB8AC3E}">
        <p14:creationId xmlns:p14="http://schemas.microsoft.com/office/powerpoint/2010/main" val="113533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3982-D7CC-4CE4-8BF2-F2525EB9C435}"/>
              </a:ext>
            </a:extLst>
          </p:cNvPr>
          <p:cNvSpPr>
            <a:spLocks noGrp="1"/>
          </p:cNvSpPr>
          <p:nvPr>
            <p:ph type="title"/>
          </p:nvPr>
        </p:nvSpPr>
        <p:spPr>
          <a:xfrm>
            <a:off x="815414" y="692696"/>
            <a:ext cx="11041226" cy="5904656"/>
          </a:xfrm>
        </p:spPr>
        <p:txBody>
          <a:bodyPr>
            <a:normAutofit fontScale="90000"/>
          </a:bodyPr>
          <a:lstStyle/>
          <a:p>
            <a:r>
              <a:rPr lang="en-US" sz="3100"/>
              <a:t>Open Educational Resources (OER) </a:t>
            </a:r>
            <a:r>
              <a:rPr lang="en-US" sz="3100" b="0"/>
              <a:t>are teaching, learning and research materials in any medium – digital or otherwise – that reside in the public domain or have been released under an open license that permits no-cost access, use, adaptation and redistribution by others with no or limited restrictions. </a:t>
            </a:r>
            <a:br>
              <a:rPr lang="en-US" sz="3100" b="0"/>
            </a:br>
            <a:r>
              <a:rPr lang="en-US" sz="3100" b="0"/>
              <a:t>– </a:t>
            </a:r>
            <a:r>
              <a:rPr lang="en-US" sz="3100">
                <a:hlinkClick r:id="rId2"/>
              </a:rPr>
              <a:t>UNESCO </a:t>
            </a:r>
            <a:br>
              <a:rPr lang="en-ZA" sz="3100"/>
            </a:br>
            <a:br>
              <a:rPr lang="en-ZA" sz="3100"/>
            </a:br>
            <a:r>
              <a:rPr lang="en-ZA" sz="3100"/>
              <a:t>Open Access</a:t>
            </a:r>
            <a:r>
              <a:rPr lang="en-US" sz="3100"/>
              <a:t> (OA) </a:t>
            </a:r>
            <a:r>
              <a:rPr lang="en-US" sz="3100" b="0"/>
              <a:t>grants free and open online access to academic information, such as publications and data. OA publications allow anyone to read, download, copy, distribute, print, search for and search within the information, or use it in education or in any other way within the legal agreements at no cost to the user. </a:t>
            </a:r>
            <a:br>
              <a:rPr lang="en-US" sz="3100" b="0"/>
            </a:br>
            <a:r>
              <a:rPr lang="en-US" sz="3100" b="0"/>
              <a:t>– </a:t>
            </a:r>
            <a:r>
              <a:rPr lang="en-US" sz="3100">
                <a:hlinkClick r:id="rId3"/>
              </a:rPr>
              <a:t>open access.nl</a:t>
            </a:r>
            <a:br>
              <a:rPr lang="en-ZA"/>
            </a:br>
            <a:br>
              <a:rPr lang="en-ZA"/>
            </a:br>
            <a:endParaRPr lang="en-ZA"/>
          </a:p>
        </p:txBody>
      </p:sp>
    </p:spTree>
    <p:extLst>
      <p:ext uri="{BB962C8B-B14F-4D97-AF65-F5344CB8AC3E}">
        <p14:creationId xmlns:p14="http://schemas.microsoft.com/office/powerpoint/2010/main" val="322868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C4957F-E696-479A-9EC4-41C4F8A5D39D}"/>
              </a:ext>
            </a:extLst>
          </p:cNvPr>
          <p:cNvSpPr>
            <a:spLocks noGrp="1"/>
          </p:cNvSpPr>
          <p:nvPr>
            <p:ph idx="13"/>
          </p:nvPr>
        </p:nvSpPr>
        <p:spPr/>
        <p:txBody>
          <a:bodyPr/>
          <a:lstStyle/>
          <a:p>
            <a:r>
              <a:rPr lang="en-ZA"/>
              <a:t>Open licences </a:t>
            </a:r>
            <a:r>
              <a:rPr lang="en-US"/>
              <a:t>enable creators to make their work freely available for legal use, sharing, repurposing, and remixing.</a:t>
            </a:r>
            <a:endParaRPr lang="en-ZA"/>
          </a:p>
        </p:txBody>
      </p:sp>
      <p:sp>
        <p:nvSpPr>
          <p:cNvPr id="3" name="Content Placeholder 2">
            <a:extLst>
              <a:ext uri="{FF2B5EF4-FFF2-40B4-BE49-F238E27FC236}">
                <a16:creationId xmlns:a16="http://schemas.microsoft.com/office/drawing/2014/main" id="{BD6C4AD7-7E1D-4A57-A6AD-4DCAED0F4FCF}"/>
              </a:ext>
            </a:extLst>
          </p:cNvPr>
          <p:cNvSpPr>
            <a:spLocks noGrp="1"/>
          </p:cNvSpPr>
          <p:nvPr>
            <p:ph idx="15"/>
          </p:nvPr>
        </p:nvSpPr>
        <p:spPr/>
        <p:txBody>
          <a:bodyPr/>
          <a:lstStyle/>
          <a:p>
            <a:r>
              <a:rPr lang="en-ZA">
                <a:hlinkClick r:id="rId2"/>
              </a:rPr>
              <a:t>Creative Commons </a:t>
            </a:r>
            <a:r>
              <a:rPr lang="en-ZA"/>
              <a:t>licences </a:t>
            </a:r>
            <a:r>
              <a:rPr lang="en-US"/>
              <a:t>provide an easy way to manage the copyright terms that attach automatically to all creative material under copyright.</a:t>
            </a:r>
            <a:endParaRPr lang="en-ZA"/>
          </a:p>
        </p:txBody>
      </p:sp>
      <p:pic>
        <p:nvPicPr>
          <p:cNvPr id="4" name="Picture 2">
            <a:extLst>
              <a:ext uri="{FF2B5EF4-FFF2-40B4-BE49-F238E27FC236}">
                <a16:creationId xmlns:a16="http://schemas.microsoft.com/office/drawing/2014/main" id="{F5CB1276-24DC-411E-B672-E78E40471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4941168"/>
            <a:ext cx="89725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57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descr="Creative commons licences.jpg">
            <a:hlinkClick r:id="rId2"/>
            <a:extLst>
              <a:ext uri="{FF2B5EF4-FFF2-40B4-BE49-F238E27FC236}">
                <a16:creationId xmlns:a16="http://schemas.microsoft.com/office/drawing/2014/main" id="{77C86459-04D4-4905-B567-3293D4B44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080" y="-46593"/>
            <a:ext cx="8568952" cy="6418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5194B9-8868-44EB-9BA4-CA5650E9F71D}"/>
              </a:ext>
            </a:extLst>
          </p:cNvPr>
          <p:cNvSpPr txBox="1"/>
          <p:nvPr/>
        </p:nvSpPr>
        <p:spPr>
          <a:xfrm>
            <a:off x="6960096" y="6372036"/>
            <a:ext cx="7351986" cy="369332"/>
          </a:xfrm>
          <a:prstGeom prst="rect">
            <a:avLst/>
          </a:prstGeom>
          <a:noFill/>
        </p:spPr>
        <p:txBody>
          <a:bodyPr wrap="square">
            <a:spAutoFit/>
          </a:bodyPr>
          <a:lstStyle/>
          <a:p>
            <a:r>
              <a:rPr lang="en-ZA" sz="1800" u="sng">
                <a:hlinkClick r:id="rId4" tooltip="http://foter.com/blog/how-to-attribute-creative-commons-photos/">
                  <a:extLst>
                    <a:ext uri="{A12FA001-AC4F-418D-AE19-62706E023703}">
                      <ahyp:hlinkClr xmlns:ahyp="http://schemas.microsoft.com/office/drawing/2018/hyperlinkcolor" val="tx"/>
                    </a:ext>
                  </a:extLst>
                </a:hlinkClick>
              </a:rPr>
              <a:t>Creative Commons licences</a:t>
            </a:r>
            <a:r>
              <a:rPr lang="en-ZA" sz="1800"/>
              <a:t> by </a:t>
            </a:r>
            <a:r>
              <a:rPr lang="en-ZA" sz="1800" err="1">
                <a:hlinkClick r:id="rId5" tooltip="https://foter.com/">
                  <a:extLst>
                    <a:ext uri="{A12FA001-AC4F-418D-AE19-62706E023703}">
                      <ahyp:hlinkClr xmlns:ahyp="http://schemas.microsoft.com/office/drawing/2018/hyperlinkcolor" val="tx"/>
                    </a:ext>
                  </a:extLst>
                </a:hlinkClick>
              </a:rPr>
              <a:t>Foter</a:t>
            </a:r>
            <a:r>
              <a:rPr lang="en-ZA" sz="1800"/>
              <a:t> (</a:t>
            </a:r>
            <a:r>
              <a:rPr lang="en-ZA" sz="1800">
                <a:hlinkClick r:id="rId6" tooltip="https://creativecommons.org/licenses/by-sa/4.0/">
                  <a:extLst>
                    <a:ext uri="{A12FA001-AC4F-418D-AE19-62706E023703}">
                      <ahyp:hlinkClr xmlns:ahyp="http://schemas.microsoft.com/office/drawing/2018/hyperlinkcolor" val="tx"/>
                    </a:ext>
                  </a:extLst>
                </a:hlinkClick>
              </a:rPr>
              <a:t>CC BY-SA</a:t>
            </a:r>
            <a:r>
              <a:rPr lang="en-ZA" sz="1800"/>
              <a:t>)</a:t>
            </a:r>
          </a:p>
        </p:txBody>
      </p:sp>
    </p:spTree>
    <p:extLst>
      <p:ext uri="{BB962C8B-B14F-4D97-AF65-F5344CB8AC3E}">
        <p14:creationId xmlns:p14="http://schemas.microsoft.com/office/powerpoint/2010/main" val="335461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A21B-064E-4819-92B2-3BA4D9EFB018}"/>
              </a:ext>
            </a:extLst>
          </p:cNvPr>
          <p:cNvSpPr txBox="1">
            <a:spLocks/>
          </p:cNvSpPr>
          <p:nvPr/>
        </p:nvSpPr>
        <p:spPr>
          <a:xfrm>
            <a:off x="527382" y="366430"/>
            <a:ext cx="11137237" cy="687212"/>
          </a:xfrm>
          <a:prstGeom prst="rect">
            <a:avLst/>
          </a:prstGeom>
        </p:spPr>
        <p:txBody>
          <a:bodyPr>
            <a:normAutofit fontScale="97500"/>
          </a:bodyPr>
          <a:lstStyle>
            <a:lvl1pPr algn="l" defTabSz="685783" rtl="0" eaLnBrk="1" latinLnBrk="0" hangingPunct="1">
              <a:spcBef>
                <a:spcPct val="0"/>
              </a:spcBef>
              <a:buNone/>
              <a:defRPr sz="2800" b="1" kern="1200">
                <a:solidFill>
                  <a:schemeClr val="tx1"/>
                </a:solidFill>
                <a:latin typeface="Montserrat" panose="00000500000000000000" pitchFamily="50" charset="0"/>
                <a:ea typeface="+mj-ea"/>
                <a:cs typeface="Calibri" panose="020F0502020204030204" pitchFamily="34" charset="0"/>
              </a:defRPr>
            </a:lvl1pPr>
          </a:lstStyle>
          <a:p>
            <a:r>
              <a:rPr lang="en-ZA"/>
              <a:t>TPD – UNESCO ICT Competency Framework for Teachers (CFT)</a:t>
            </a:r>
          </a:p>
        </p:txBody>
      </p:sp>
      <p:sp>
        <p:nvSpPr>
          <p:cNvPr id="3" name="Content Placeholder 2">
            <a:extLst>
              <a:ext uri="{FF2B5EF4-FFF2-40B4-BE49-F238E27FC236}">
                <a16:creationId xmlns:a16="http://schemas.microsoft.com/office/drawing/2014/main" id="{B29C6C9C-1984-4B56-AE7C-F6358B999A58}"/>
              </a:ext>
            </a:extLst>
          </p:cNvPr>
          <p:cNvSpPr txBox="1">
            <a:spLocks/>
          </p:cNvSpPr>
          <p:nvPr/>
        </p:nvSpPr>
        <p:spPr>
          <a:xfrm>
            <a:off x="527382" y="1053643"/>
            <a:ext cx="6308847" cy="4967651"/>
          </a:xfrm>
          <a:prstGeom prst="rect">
            <a:avLst/>
          </a:prstGeom>
        </p:spPr>
        <p:txBody>
          <a:bodyPr>
            <a:normAutofit fontScale="92500"/>
          </a:bodyPr>
          <a:lst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buFont typeface="Arial" pitchFamily="34" charset="0"/>
              <a:buChar char="•"/>
            </a:pPr>
            <a:r>
              <a:rPr lang="en-ZA" sz="3200" b="0">
                <a:solidFill>
                  <a:srgbClr val="202F4E"/>
                </a:solidFill>
              </a:rPr>
              <a:t>Tool to guide pre- and in-service teacher training on ICT in education (CC BY)</a:t>
            </a:r>
          </a:p>
          <a:p>
            <a:pPr marL="457200" indent="-457200">
              <a:buFont typeface="Arial" pitchFamily="34" charset="0"/>
              <a:buChar char="•"/>
            </a:pPr>
            <a:r>
              <a:rPr lang="en-ZA" sz="3200" b="0">
                <a:solidFill>
                  <a:srgbClr val="202F4E"/>
                </a:solidFill>
              </a:rPr>
              <a:t>Resources to teach educators to use OERs and create their own openly licensed content available on ICT CFT Hub </a:t>
            </a:r>
          </a:p>
          <a:p>
            <a:pPr marL="457200" indent="-457200">
              <a:buFont typeface="Arial" pitchFamily="34" charset="0"/>
              <a:buChar char="•"/>
            </a:pPr>
            <a:r>
              <a:rPr lang="en-ZA" sz="3200" b="0">
                <a:solidFill>
                  <a:srgbClr val="202F4E"/>
                </a:solidFill>
              </a:rPr>
              <a:t>Adapted for use in multiple countries at national level</a:t>
            </a:r>
          </a:p>
          <a:p>
            <a:pPr marL="457200" indent="-457200">
              <a:buFont typeface="Arial" pitchFamily="34" charset="0"/>
              <a:buChar char="•"/>
            </a:pPr>
            <a:r>
              <a:rPr lang="en-ZA" sz="3200" b="0">
                <a:solidFill>
                  <a:srgbClr val="202F4E"/>
                </a:solidFill>
              </a:rPr>
              <a:t>Available in English, Arabic, French</a:t>
            </a:r>
          </a:p>
          <a:p>
            <a:pPr marL="457200" indent="-457200">
              <a:buFont typeface="Arial" pitchFamily="34" charset="0"/>
              <a:buChar char="•"/>
            </a:pPr>
            <a:endParaRPr lang="en-ZA" sz="3200"/>
          </a:p>
        </p:txBody>
      </p:sp>
      <p:pic>
        <p:nvPicPr>
          <p:cNvPr id="4" name="Picture 2">
            <a:extLst>
              <a:ext uri="{FF2B5EF4-FFF2-40B4-BE49-F238E27FC236}">
                <a16:creationId xmlns:a16="http://schemas.microsoft.com/office/drawing/2014/main" id="{35020A5C-1EDA-4DCD-B0C1-910D61250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854" y="5299139"/>
            <a:ext cx="2887991" cy="1010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8E9A20-846D-495E-973B-61BC119BB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854" y="4208936"/>
            <a:ext cx="2887989" cy="10104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CT CFT">
            <a:extLst>
              <a:ext uri="{FF2B5EF4-FFF2-40B4-BE49-F238E27FC236}">
                <a16:creationId xmlns:a16="http://schemas.microsoft.com/office/drawing/2014/main" id="{A31E0A43-CC1C-43D2-BBE2-806EB0FD0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3" y="1053642"/>
            <a:ext cx="3867710" cy="307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1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FFD3A9-A1C1-4AD4-8832-02268022C78F}"/>
              </a:ext>
            </a:extLst>
          </p:cNvPr>
          <p:cNvSpPr>
            <a:spLocks noGrp="1"/>
          </p:cNvSpPr>
          <p:nvPr>
            <p:ph idx="13"/>
          </p:nvPr>
        </p:nvSpPr>
        <p:spPr>
          <a:xfrm>
            <a:off x="815414" y="548682"/>
            <a:ext cx="4416490" cy="5505479"/>
          </a:xfrm>
        </p:spPr>
        <p:txBody>
          <a:bodyPr anchor="ctr">
            <a:normAutofit/>
          </a:bodyPr>
          <a:lstStyle/>
          <a:p>
            <a:r>
              <a:rPr lang="en-US"/>
              <a:t>AfLIA won a </a:t>
            </a:r>
            <a:r>
              <a:rPr lang="en-US">
                <a:hlinkClick r:id="rId2"/>
              </a:rPr>
              <a:t>StoryWeaver</a:t>
            </a:r>
            <a:r>
              <a:rPr lang="en-US"/>
              <a:t> award to translate stories into African languages.</a:t>
            </a:r>
          </a:p>
          <a:p>
            <a:r>
              <a:rPr lang="en-US"/>
              <a:t>260 stories have been translated into numerous African languages.</a:t>
            </a:r>
          </a:p>
          <a:p>
            <a:r>
              <a:rPr lang="en-US"/>
              <a:t>AfLIA organized translation ‘hackathons’ to train language teams.</a:t>
            </a:r>
          </a:p>
          <a:p>
            <a:endParaRPr lang="en-ZA"/>
          </a:p>
        </p:txBody>
      </p:sp>
      <p:pic>
        <p:nvPicPr>
          <p:cNvPr id="5" name="Picture 4">
            <a:extLst>
              <a:ext uri="{FF2B5EF4-FFF2-40B4-BE49-F238E27FC236}">
                <a16:creationId xmlns:a16="http://schemas.microsoft.com/office/drawing/2014/main" id="{1DB1DE17-B506-4317-9AEB-7180B9B0CCC2}"/>
              </a:ext>
            </a:extLst>
          </p:cNvPr>
          <p:cNvPicPr>
            <a:picLocks noChangeAspect="1"/>
          </p:cNvPicPr>
          <p:nvPr/>
        </p:nvPicPr>
        <p:blipFill>
          <a:blip r:embed="rId3"/>
          <a:stretch>
            <a:fillRect/>
          </a:stretch>
        </p:blipFill>
        <p:spPr>
          <a:xfrm>
            <a:off x="5879976" y="626974"/>
            <a:ext cx="5630416" cy="5348894"/>
          </a:xfrm>
          <a:prstGeom prst="rect">
            <a:avLst/>
          </a:prstGeom>
          <a:noFill/>
        </p:spPr>
      </p:pic>
    </p:spTree>
    <p:extLst>
      <p:ext uri="{BB962C8B-B14F-4D97-AF65-F5344CB8AC3E}">
        <p14:creationId xmlns:p14="http://schemas.microsoft.com/office/powerpoint/2010/main" val="307235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2813-6D95-42DE-8404-87CBD3AD1C33}"/>
              </a:ext>
            </a:extLst>
          </p:cNvPr>
          <p:cNvSpPr>
            <a:spLocks noGrp="1"/>
          </p:cNvSpPr>
          <p:nvPr>
            <p:ph type="title"/>
          </p:nvPr>
        </p:nvSpPr>
        <p:spPr/>
        <p:txBody>
          <a:bodyPr>
            <a:normAutofit fontScale="90000"/>
          </a:bodyPr>
          <a:lstStyle/>
          <a:p>
            <a:r>
              <a:rPr lang="en-ZA" sz="3600"/>
              <a:t>The role of librarians is more important than ever</a:t>
            </a:r>
          </a:p>
        </p:txBody>
      </p:sp>
      <p:sp>
        <p:nvSpPr>
          <p:cNvPr id="3" name="Content Placeholder 2">
            <a:extLst>
              <a:ext uri="{FF2B5EF4-FFF2-40B4-BE49-F238E27FC236}">
                <a16:creationId xmlns:a16="http://schemas.microsoft.com/office/drawing/2014/main" id="{669DFB7A-FD41-44BB-9D0F-3F714DA5D4B1}"/>
              </a:ext>
            </a:extLst>
          </p:cNvPr>
          <p:cNvSpPr>
            <a:spLocks noGrp="1"/>
          </p:cNvSpPr>
          <p:nvPr>
            <p:ph idx="13"/>
          </p:nvPr>
        </p:nvSpPr>
        <p:spPr/>
        <p:txBody>
          <a:bodyPr/>
          <a:lstStyle/>
          <a:p>
            <a:r>
              <a:rPr lang="en-ZA"/>
              <a:t>Librarians are at the forefront of the knowledge economy:</a:t>
            </a:r>
          </a:p>
          <a:p>
            <a:pPr marL="457200" indent="-457200">
              <a:buFont typeface="Arial" panose="020B0604020202020204" pitchFamily="34" charset="0"/>
              <a:buChar char="•"/>
            </a:pPr>
            <a:r>
              <a:rPr lang="en-ZA"/>
              <a:t>Help users understand open licensing and IP issues</a:t>
            </a:r>
          </a:p>
          <a:p>
            <a:pPr marL="457200" indent="-457200">
              <a:buFont typeface="Arial" panose="020B0604020202020204" pitchFamily="34" charset="0"/>
              <a:buChar char="•"/>
            </a:pPr>
            <a:r>
              <a:rPr lang="en-ZA"/>
              <a:t>Enable user to navigate information to find what they are looking for</a:t>
            </a:r>
          </a:p>
          <a:p>
            <a:pPr marL="457200" indent="-457200">
              <a:buFont typeface="Arial" panose="020B0604020202020204" pitchFamily="34" charset="0"/>
              <a:buChar char="•"/>
            </a:pPr>
            <a:r>
              <a:rPr lang="en-ZA"/>
              <a:t>Assist with assessing quality of content</a:t>
            </a:r>
          </a:p>
          <a:p>
            <a:pPr marL="457200" indent="-457200">
              <a:buFont typeface="Arial" panose="020B0604020202020204" pitchFamily="34" charset="0"/>
              <a:buChar char="•"/>
            </a:pPr>
            <a:r>
              <a:rPr lang="en-ZA"/>
              <a:t>Guide users on how to adapt or repurpose content for their communities</a:t>
            </a:r>
          </a:p>
          <a:p>
            <a:pPr marL="457200" indent="-457200">
              <a:buFont typeface="Arial" panose="020B0604020202020204" pitchFamily="34" charset="0"/>
              <a:buChar char="•"/>
            </a:pPr>
            <a:r>
              <a:rPr lang="en-ZA"/>
              <a:t>Contribute to curating content and resources</a:t>
            </a:r>
          </a:p>
          <a:p>
            <a:pPr marL="457200" indent="-457200">
              <a:buFont typeface="Arial" panose="020B0604020202020204" pitchFamily="34" charset="0"/>
              <a:buChar char="•"/>
            </a:pPr>
            <a:endParaRPr lang="en-ZA"/>
          </a:p>
        </p:txBody>
      </p:sp>
    </p:spTree>
    <p:extLst>
      <p:ext uri="{BB962C8B-B14F-4D97-AF65-F5344CB8AC3E}">
        <p14:creationId xmlns:p14="http://schemas.microsoft.com/office/powerpoint/2010/main" val="154073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
            <a:extLst>
              <a:ext uri="{FF2B5EF4-FFF2-40B4-BE49-F238E27FC236}">
                <a16:creationId xmlns:a16="http://schemas.microsoft.com/office/drawing/2014/main" id="{09627196-CBA7-42EB-A976-801270B53C7F}"/>
              </a:ext>
            </a:extLst>
          </p:cNvPr>
          <p:cNvGraphicFramePr/>
          <p:nvPr>
            <p:extLst>
              <p:ext uri="{D42A27DB-BD31-4B8C-83A1-F6EECF244321}">
                <p14:modId xmlns:p14="http://schemas.microsoft.com/office/powerpoint/2010/main" val="2489068218"/>
              </p:ext>
            </p:extLst>
          </p:nvPr>
        </p:nvGraphicFramePr>
        <p:xfrm>
          <a:off x="527381" y="614256"/>
          <a:ext cx="11137237" cy="4967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41942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 val="{1DCB9B47-A5E0-4383-881A-5F1FFF0930B4}"/>
  <p:tag name="TIMING" val=""/>
  <p:tag name="ISPRING_CUSTOM_TIMING_USED" val="1"/>
  <p:tag name="GENSWF_SLIDE_TITLE" val="Connectivity"/>
  <p:tag name="GENSWF_ADVANCE_TIME" val="59.80"/>
  <p:tag name="ISPRING_SLIDE_INDENT_LEVEL" val="0"/>
  <p:tag name="ISPRING_PRESENTER_ID" val="None"/>
</p:tagLst>
</file>

<file path=ppt/theme/theme1.xml><?xml version="1.0" encoding="utf-8"?>
<a:theme xmlns:a="http://schemas.openxmlformats.org/drawingml/2006/main" name="ELRN THEME">
  <a:themeElements>
    <a:clrScheme name="NBA new">
      <a:dk1>
        <a:srgbClr val="1B2741"/>
      </a:dk1>
      <a:lt1>
        <a:srgbClr val="FFFFFF"/>
      </a:lt1>
      <a:dk2>
        <a:srgbClr val="1B2741"/>
      </a:dk2>
      <a:lt2>
        <a:srgbClr val="18BAAC"/>
      </a:lt2>
      <a:accent1>
        <a:srgbClr val="1B2741"/>
      </a:accent1>
      <a:accent2>
        <a:srgbClr val="18BAAC"/>
      </a:accent2>
      <a:accent3>
        <a:srgbClr val="ED2457"/>
      </a:accent3>
      <a:accent4>
        <a:srgbClr val="736AB0"/>
      </a:accent4>
      <a:accent5>
        <a:srgbClr val="F15924"/>
      </a:accent5>
      <a:accent6>
        <a:srgbClr val="FFC614"/>
      </a:accent6>
      <a:hlink>
        <a:srgbClr val="736AB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5282a53-827d-4236-8de6-76a7d51d147d">
      <UserInfo>
        <DisplayName>Neil Butcher</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71C1CDAF967A46A79000F98DB7E18D" ma:contentTypeVersion="13" ma:contentTypeDescription="Create a new document." ma:contentTypeScope="" ma:versionID="223bcc14753f5367968e5ca7282325dd">
  <xsd:schema xmlns:xsd="http://www.w3.org/2001/XMLSchema" xmlns:xs="http://www.w3.org/2001/XMLSchema" xmlns:p="http://schemas.microsoft.com/office/2006/metadata/properties" xmlns:ns2="924b1161-432c-455c-a55a-309c1c07533a" xmlns:ns3="85282a53-827d-4236-8de6-76a7d51d147d" targetNamespace="http://schemas.microsoft.com/office/2006/metadata/properties" ma:root="true" ma:fieldsID="1f140722e8dbf5979787f3b329c17781" ns2:_="" ns3:_="">
    <xsd:import namespace="924b1161-432c-455c-a55a-309c1c07533a"/>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b1161-432c-455c-a55a-309c1c07533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3C5370-FCB4-44D2-951D-35EF41323F8B}">
  <ds:schemaRefs>
    <ds:schemaRef ds:uri="http://schemas.microsoft.com/sharepoint/v3/contenttype/forms"/>
  </ds:schemaRefs>
</ds:datastoreItem>
</file>

<file path=customXml/itemProps2.xml><?xml version="1.0" encoding="utf-8"?>
<ds:datastoreItem xmlns:ds="http://schemas.openxmlformats.org/officeDocument/2006/customXml" ds:itemID="{B499369D-F601-4FC9-A533-9C255C34DA11}">
  <ds:schemaRefs>
    <ds:schemaRef ds:uri="3562d307-966e-4479-a9b3-4e94e4e48932"/>
    <ds:schemaRef ds:uri="85282a53-827d-4236-8de6-76a7d51d14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196301-DAB2-41CB-94EA-641190385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b1161-432c-455c-a55a-309c1c07533a"/>
    <ds:schemaRef ds:uri="85282a53-827d-4236-8de6-76a7d51d1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711</Words>
  <Application>Microsoft Office PowerPoint</Application>
  <PresentationFormat>Widescreen</PresentationFormat>
  <Paragraphs>46</Paragraphs>
  <Slides>12</Slides>
  <Notes>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Montserrat</vt:lpstr>
      <vt:lpstr>ELRN THEME</vt:lpstr>
      <vt:lpstr>OERs and open licensing: Why it matters to open universities?</vt:lpstr>
      <vt:lpstr>PowerPoint Presentation</vt:lpstr>
      <vt:lpstr>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  – UNESCO   Open Access (OA) grants free and open online access to academic information, such as publications and data. OA publications allow anyone to read, download, copy, distribute, print, search for and search within the information, or use it in education or in any other way within the legal agreements at no cost to the user.  – open access.nl  </vt:lpstr>
      <vt:lpstr>PowerPoint Presentation</vt:lpstr>
      <vt:lpstr>PowerPoint Presentation</vt:lpstr>
      <vt:lpstr>PowerPoint Presentation</vt:lpstr>
      <vt:lpstr>PowerPoint Presentation</vt:lpstr>
      <vt:lpstr>The role of librarians is more important than ever</vt:lpstr>
      <vt:lpstr>PowerPoint Presentation</vt:lpstr>
      <vt:lpstr>‘OER policies’ provide no guarantee of openness</vt:lpstr>
      <vt:lpstr>PowerPoint Presentation</vt:lpstr>
      <vt:lpstr>This work is licensed under a Creative Commons  Attribution 4.0 International (CC BY 4.0) Licence https://creativecommons.org/licenses/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wiehan</dc:creator>
  <cp:lastModifiedBy>Kirsty von Gogh</cp:lastModifiedBy>
  <cp:revision>3</cp:revision>
  <dcterms:created xsi:type="dcterms:W3CDTF">2016-03-02T15:15:28Z</dcterms:created>
  <dcterms:modified xsi:type="dcterms:W3CDTF">2021-11-03T08:28:00Z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0x010100ED71C1CDAF967A46A79000F98DB7E18D</vt:lpwstr>
  </property>
</Properties>
</file>